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83" r:id="rId3"/>
    <p:sldId id="296" r:id="rId4"/>
    <p:sldId id="297" r:id="rId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7A8"/>
    <a:srgbClr val="F5F6F1"/>
    <a:srgbClr val="ACA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12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E89FE-F27D-446A-B85F-CF40C109E3DE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6AF4-CBA9-4730-9A53-95ADFAD339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075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</a:t>
            </a:r>
            <a:r>
              <a:rPr lang="en-US" baseline="0" dirty="0"/>
              <a:t> image behind</a:t>
            </a:r>
            <a:r>
              <a:rPr lang="en-US" dirty="0"/>
              <a:t> the Mock up.</a:t>
            </a:r>
          </a:p>
          <a:p>
            <a:r>
              <a:rPr lang="en-US" dirty="0"/>
              <a:t>Select the layer - &gt; Right</a:t>
            </a:r>
            <a:r>
              <a:rPr lang="en-US" baseline="0" dirty="0"/>
              <a:t> Click -&gt; Send to Back -&gt; Delete the image -&gt; Drag &amp; Drop your Own Picture -&gt; Send to Back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</a:t>
            </a:r>
            <a:r>
              <a:rPr lang="en-US" baseline="0" dirty="0"/>
              <a:t> image behind</a:t>
            </a:r>
            <a:r>
              <a:rPr lang="en-US" dirty="0"/>
              <a:t> the Mock up.</a:t>
            </a:r>
          </a:p>
          <a:p>
            <a:r>
              <a:rPr lang="en-US" dirty="0"/>
              <a:t>Select the layer - &gt; Right</a:t>
            </a:r>
            <a:r>
              <a:rPr lang="en-US" baseline="0" dirty="0"/>
              <a:t> Click -&gt; Send to Back -&gt; Delete the image -&gt; Drag &amp; Drop your Own Picture -&gt; Send to Back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8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1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21038" y="1987550"/>
            <a:ext cx="2146300" cy="360521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0754" y="1272210"/>
            <a:ext cx="2147611" cy="216010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960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46922" y="1974850"/>
            <a:ext cx="2174116" cy="29019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36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504937" y="1272486"/>
            <a:ext cx="2862263" cy="430668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67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53325" y="1987550"/>
            <a:ext cx="2862263" cy="286226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56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2001078"/>
            <a:ext cx="2862262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6864" y="543339"/>
            <a:ext cx="2862262" cy="432103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482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426" y="1987825"/>
            <a:ext cx="2849287" cy="28619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07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150" y="1298575"/>
            <a:ext cx="2849563" cy="42799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6105" y="2703443"/>
            <a:ext cx="2159484" cy="3590995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046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557213"/>
            <a:ext cx="3578225" cy="57515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629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93633" y="1974850"/>
            <a:ext cx="2146371" cy="3590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606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60450" y="2014538"/>
            <a:ext cx="2160588" cy="28225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72955" y="2014538"/>
            <a:ext cx="2160588" cy="28225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906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67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56588" y="1285875"/>
            <a:ext cx="3935412" cy="43195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685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1974850"/>
            <a:ext cx="2874962" cy="28892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815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62539" y="1987550"/>
            <a:ext cx="6493082" cy="3590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39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24663" y="1285461"/>
            <a:ext cx="2862262" cy="429301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0990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91409" y="1987550"/>
            <a:ext cx="2172666" cy="359092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82608" y="4147930"/>
            <a:ext cx="2113031" cy="1430545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282607" y="1987550"/>
            <a:ext cx="2113031" cy="143054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088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043" y="1285460"/>
            <a:ext cx="2134014" cy="217335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61791" y="1285459"/>
            <a:ext cx="2134014" cy="217335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971721" y="1285459"/>
            <a:ext cx="2134014" cy="429370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575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46438" y="2716213"/>
            <a:ext cx="2120900" cy="2862262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62386" y="562734"/>
            <a:ext cx="2120900" cy="2862262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276190" y="4148138"/>
            <a:ext cx="2120900" cy="21605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7881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64075" y="2001838"/>
            <a:ext cx="2863850" cy="43195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6644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8976" y="1285737"/>
            <a:ext cx="3578154" cy="217328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88976" y="3598241"/>
            <a:ext cx="3578154" cy="21732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9757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87300" y="1298092"/>
            <a:ext cx="2173287" cy="214788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6309" y="569223"/>
            <a:ext cx="2173287" cy="214788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749908" y="3623849"/>
            <a:ext cx="2173287" cy="2147887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14205" y="3279292"/>
            <a:ext cx="2173287" cy="21478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8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4187" y="1271588"/>
            <a:ext cx="7168666" cy="43068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382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40625" y="1285875"/>
            <a:ext cx="2146300" cy="284956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762677" y="2716213"/>
            <a:ext cx="2889250" cy="28892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460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90788" y="3432313"/>
            <a:ext cx="2160587" cy="215934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73136" y="1272966"/>
            <a:ext cx="2160587" cy="359058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314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76413" y="2703029"/>
            <a:ext cx="2159000" cy="288925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50100" y="1291673"/>
            <a:ext cx="2159000" cy="2167144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98987" y="2716281"/>
            <a:ext cx="2159000" cy="216714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7858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69288" y="1272209"/>
            <a:ext cx="2862538" cy="4307302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768682" y="3432175"/>
            <a:ext cx="2869993" cy="290195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941969" y="1878318"/>
            <a:ext cx="2154032" cy="227596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9971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841" y="2742717"/>
            <a:ext cx="2146300" cy="2849562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956189" y="2046978"/>
            <a:ext cx="2146300" cy="2849562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838537" y="4148138"/>
            <a:ext cx="2173495" cy="14446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655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8906" y="1285875"/>
            <a:ext cx="2862263" cy="42926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0045700" y="2359129"/>
            <a:ext cx="2146300" cy="214609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758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53325" y="1284840"/>
            <a:ext cx="2134014" cy="2134221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086747" y="1655589"/>
            <a:ext cx="2835275" cy="355282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687339" y="3432001"/>
            <a:ext cx="2134014" cy="213422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6402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97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345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225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285875"/>
            <a:ext cx="2478088" cy="42926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6588" y="1285875"/>
            <a:ext cx="3935412" cy="42926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2784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601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0445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938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127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5360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61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6372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5213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619118" y="1084065"/>
            <a:ext cx="3350635" cy="4489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0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1272209"/>
            <a:ext cx="3578225" cy="430626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00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11963" y="1272140"/>
            <a:ext cx="2875376" cy="43195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438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150" y="2001078"/>
            <a:ext cx="2849563" cy="3591132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382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3531" y="2001078"/>
            <a:ext cx="2133600" cy="359113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991600" y="1278835"/>
            <a:ext cx="2133600" cy="359113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14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87438" y="1285460"/>
            <a:ext cx="2835275" cy="3578639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21038" y="3445565"/>
            <a:ext cx="2159000" cy="286316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984974" y="1285875"/>
            <a:ext cx="2146093" cy="3578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80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526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50" r:id="rId38"/>
    <p:sldLayoutId id="2147483651" r:id="rId39"/>
    <p:sldLayoutId id="2147483652" r:id="rId40"/>
    <p:sldLayoutId id="2147483653" r:id="rId41"/>
    <p:sldLayoutId id="2147483654" r:id="rId42"/>
    <p:sldLayoutId id="2147483655" r:id="rId43"/>
    <p:sldLayoutId id="2147483656" r:id="rId44"/>
    <p:sldLayoutId id="2147483657" r:id="rId45"/>
    <p:sldLayoutId id="2147483658" r:id="rId46"/>
    <p:sldLayoutId id="2147483659" r:id="rId47"/>
    <p:sldLayoutId id="2147483699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A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B7701D-8BF8-A344-AD07-6E330155E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47FE5BB5-DD38-AD40-8B59-634B344694F9}"/>
              </a:ext>
            </a:extLst>
          </p:cNvPr>
          <p:cNvSpPr/>
          <p:nvPr/>
        </p:nvSpPr>
        <p:spPr>
          <a:xfrm>
            <a:off x="354289" y="1856619"/>
            <a:ext cx="11466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Пленарное заседание 3:</a:t>
            </a:r>
            <a:endParaRPr lang="id-ID" sz="60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1D21FA4C-CB57-8C48-BE1A-A7A74743621D}"/>
              </a:ext>
            </a:extLst>
          </p:cNvPr>
          <p:cNvSpPr/>
          <p:nvPr/>
        </p:nvSpPr>
        <p:spPr>
          <a:xfrm>
            <a:off x="460271" y="3190144"/>
            <a:ext cx="6248399" cy="1077218"/>
          </a:xfrm>
          <a:prstGeom prst="rect">
            <a:avLst/>
          </a:prstGeom>
          <a:solidFill>
            <a:srgbClr val="F297A8"/>
          </a:solidFill>
        </p:spPr>
        <p:txBody>
          <a:bodyPr wrap="square" anchor="ctr">
            <a:spAutoFit/>
          </a:bodyPr>
          <a:lstStyle/>
          <a:p>
            <a:r>
              <a:rPr lang="ru-RU" sz="3200" spc="260" dirty="0">
                <a:solidFill>
                  <a:schemeClr val="bg1"/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Автоматизация и </a:t>
            </a:r>
            <a:r>
              <a:rPr lang="ru-RU" sz="3200" spc="260" dirty="0" err="1">
                <a:solidFill>
                  <a:schemeClr val="bg1"/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цифровизация</a:t>
            </a:r>
            <a:r>
              <a:rPr lang="ru-RU" sz="3200" spc="260" dirty="0">
                <a:solidFill>
                  <a:schemeClr val="bg1"/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 судебного производства</a:t>
            </a:r>
            <a:endParaRPr lang="id-ID" sz="3200" spc="260" dirty="0">
              <a:solidFill>
                <a:schemeClr val="bg1"/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A3DC23B-4D0A-9749-A05B-35A16027E9CA}"/>
              </a:ext>
            </a:extLst>
          </p:cNvPr>
          <p:cNvSpPr txBox="1">
            <a:spLocks/>
          </p:cNvSpPr>
          <p:nvPr/>
        </p:nvSpPr>
        <p:spPr>
          <a:xfrm>
            <a:off x="5899741" y="4048828"/>
            <a:ext cx="5554010" cy="12951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Цифровизация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бумажных документов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60257" y="2826127"/>
            <a:ext cx="61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60257" y="4498313"/>
            <a:ext cx="61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5FA04-759C-8549-B318-6918B2B740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 b="4511"/>
          <a:stretch/>
        </p:blipFill>
        <p:spPr>
          <a:xfrm>
            <a:off x="1783168" y="3883869"/>
            <a:ext cx="2548723" cy="1548000"/>
          </a:xfrm>
        </p:spPr>
      </p:pic>
      <p:sp>
        <p:nvSpPr>
          <p:cNvPr id="30" name="Rectangle 19">
            <a:extLst>
              <a:ext uri="{FF2B5EF4-FFF2-40B4-BE49-F238E27FC236}">
                <a16:creationId xmlns:a16="http://schemas.microsoft.com/office/drawing/2014/main" id="{9EA37388-D577-034A-841F-BDF17492323A}"/>
              </a:ext>
            </a:extLst>
          </p:cNvPr>
          <p:cNvSpPr/>
          <p:nvPr/>
        </p:nvSpPr>
        <p:spPr>
          <a:xfrm>
            <a:off x="330512" y="6304619"/>
            <a:ext cx="11532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Петербургский Форум Взыскателей</a:t>
            </a:r>
          </a:p>
          <a:p>
            <a:r>
              <a:rPr lang="ru-RU" sz="1000" dirty="0">
                <a:latin typeface="+mj-lt"/>
              </a:rPr>
              <a:t>Судебное взыскание: практика и автоматизация</a:t>
            </a:r>
            <a:endParaRPr lang="id-ID" sz="1000" dirty="0">
              <a:latin typeface="+mj-lt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3752BBA2-D731-8B47-B4A6-4D2330FD216B}"/>
              </a:ext>
            </a:extLst>
          </p:cNvPr>
          <p:cNvSpPr/>
          <p:nvPr/>
        </p:nvSpPr>
        <p:spPr>
          <a:xfrm>
            <a:off x="1699260" y="394426"/>
            <a:ext cx="8793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Тренды</a:t>
            </a:r>
            <a:endParaRPr lang="id-ID" sz="48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D97A7F-ABA8-9841-8FA3-FD3EED9C8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r="10441"/>
          <a:stretch/>
        </p:blipFill>
        <p:spPr>
          <a:xfrm>
            <a:off x="1783169" y="2052127"/>
            <a:ext cx="2548723" cy="1548000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F5D72EA-1494-984F-A1EC-85DCFD29D72F}"/>
              </a:ext>
            </a:extLst>
          </p:cNvPr>
          <p:cNvSpPr txBox="1">
            <a:spLocks/>
          </p:cNvSpPr>
          <p:nvPr/>
        </p:nvSpPr>
        <p:spPr>
          <a:xfrm>
            <a:off x="5899741" y="2562258"/>
            <a:ext cx="5443358" cy="40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Электронные заявления в суд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2943AB-C5DA-6141-8CAF-E5DAEA8B143E}"/>
              </a:ext>
            </a:extLst>
          </p:cNvPr>
          <p:cNvGrpSpPr/>
          <p:nvPr/>
        </p:nvGrpSpPr>
        <p:grpSpPr>
          <a:xfrm>
            <a:off x="483076" y="146749"/>
            <a:ext cx="11225848" cy="288829"/>
            <a:chOff x="483076" y="146749"/>
            <a:chExt cx="11225848" cy="288829"/>
          </a:xfrm>
        </p:grpSpPr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0C869655-C9E8-E049-A69B-19FD7E07060A}"/>
                </a:ext>
              </a:extLst>
            </p:cNvPr>
            <p:cNvGrpSpPr/>
            <p:nvPr/>
          </p:nvGrpSpPr>
          <p:grpSpPr>
            <a:xfrm>
              <a:off x="483076" y="156768"/>
              <a:ext cx="11112576" cy="248610"/>
              <a:chOff x="-8006305" y="6364453"/>
              <a:chExt cx="11112576" cy="248610"/>
            </a:xfrm>
          </p:grpSpPr>
          <p:cxnSp>
            <p:nvCxnSpPr>
              <p:cNvPr id="34" name="Straight Connector 7">
                <a:extLst>
                  <a:ext uri="{FF2B5EF4-FFF2-40B4-BE49-F238E27FC236}">
                    <a16:creationId xmlns:a16="http://schemas.microsoft.com/office/drawing/2014/main" id="{333724E1-EB04-D44F-BC88-4505F8487A69}"/>
                  </a:ext>
                </a:extLst>
              </p:cNvPr>
              <p:cNvCxnSpPr/>
              <p:nvPr/>
            </p:nvCxnSpPr>
            <p:spPr>
              <a:xfrm>
                <a:off x="1411942" y="6364454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9">
                <a:extLst>
                  <a:ext uri="{FF2B5EF4-FFF2-40B4-BE49-F238E27FC236}">
                    <a16:creationId xmlns:a16="http://schemas.microsoft.com/office/drawing/2014/main" id="{816DE105-F6FC-3C49-AD45-B8A0864D1C40}"/>
                  </a:ext>
                </a:extLst>
              </p:cNvPr>
              <p:cNvCxnSpPr/>
              <p:nvPr/>
            </p:nvCxnSpPr>
            <p:spPr>
              <a:xfrm>
                <a:off x="2223248" y="6364453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56D0A89F-A0F0-2442-BA35-0CE93ECA1BF5}"/>
                  </a:ext>
                </a:extLst>
              </p:cNvPr>
              <p:cNvSpPr/>
              <p:nvPr/>
            </p:nvSpPr>
            <p:spPr>
              <a:xfrm>
                <a:off x="2296366" y="6364453"/>
                <a:ext cx="8099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11">
                <a:extLst>
                  <a:ext uri="{FF2B5EF4-FFF2-40B4-BE49-F238E27FC236}">
                    <a16:creationId xmlns:a16="http://schemas.microsoft.com/office/drawing/2014/main" id="{91D1A297-0371-E14D-B18D-5E3F73DB1534}"/>
                  </a:ext>
                </a:extLst>
              </p:cNvPr>
              <p:cNvSpPr/>
              <p:nvPr/>
            </p:nvSpPr>
            <p:spPr>
              <a:xfrm>
                <a:off x="-8006305" y="6366842"/>
                <a:ext cx="180759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Максим Богомолов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3" name="Рисунок 32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C0E2BC7-3E1F-8A4B-88CB-AC8DAF4F8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20" y="146749"/>
              <a:ext cx="1479004" cy="288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2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755882" y="4769587"/>
            <a:ext cx="83228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Печать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41214" y="2545462"/>
            <a:ext cx="119936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ЗАЯВЛЕНИЯ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83960" y="2545462"/>
            <a:ext cx="194957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Электронные иски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11064" y="4695211"/>
            <a:ext cx="86113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Описки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Shape 2618"/>
          <p:cNvSpPr>
            <a:spLocks noChangeAspect="1"/>
          </p:cNvSpPr>
          <p:nvPr/>
        </p:nvSpPr>
        <p:spPr>
          <a:xfrm>
            <a:off x="7704849" y="4352999"/>
            <a:ext cx="273561" cy="2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2111844" y="2783619"/>
            <a:ext cx="1670500" cy="42919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и сборка приложений</a:t>
            </a:r>
            <a:endParaRPr lang="en-US" sz="9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776028" y="2831666"/>
            <a:ext cx="2165423" cy="59539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Подготовка и подача документов через ГАС Правосудие</a:t>
            </a:r>
            <a:endParaRPr lang="en-US" sz="9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082987" y="5020970"/>
            <a:ext cx="1517283" cy="42919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Обработка ошибок в судебных актах</a:t>
            </a:r>
            <a:endParaRPr lang="en-US" sz="9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5396542" y="5077364"/>
            <a:ext cx="1573660" cy="42919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Печать, подписание и упаковка</a:t>
            </a:r>
            <a:endParaRPr lang="en-US" sz="9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ACC27D46-4A6E-E944-A35D-CC366525C0F0}"/>
              </a:ext>
            </a:extLst>
          </p:cNvPr>
          <p:cNvSpPr/>
          <p:nvPr/>
        </p:nvSpPr>
        <p:spPr>
          <a:xfrm>
            <a:off x="330512" y="6304619"/>
            <a:ext cx="11532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Петербургский Форум Взыскателей</a:t>
            </a:r>
          </a:p>
          <a:p>
            <a:r>
              <a:rPr lang="ru-RU" sz="1000" dirty="0">
                <a:latin typeface="+mj-lt"/>
              </a:rPr>
              <a:t>Судебное взыскание: практика и автоматизация</a:t>
            </a:r>
            <a:endParaRPr lang="id-ID" sz="1000" dirty="0">
              <a:latin typeface="+mj-lt"/>
            </a:endParaRPr>
          </a:p>
        </p:txBody>
      </p:sp>
      <p:sp>
        <p:nvSpPr>
          <p:cNvPr id="53" name="Rectangle 19">
            <a:extLst>
              <a:ext uri="{FF2B5EF4-FFF2-40B4-BE49-F238E27FC236}">
                <a16:creationId xmlns:a16="http://schemas.microsoft.com/office/drawing/2014/main" id="{D30FAE50-C329-4942-A242-BD7DE37BF749}"/>
              </a:ext>
            </a:extLst>
          </p:cNvPr>
          <p:cNvSpPr/>
          <p:nvPr/>
        </p:nvSpPr>
        <p:spPr>
          <a:xfrm>
            <a:off x="1699260" y="612120"/>
            <a:ext cx="8793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Автоматизация судебной работы</a:t>
            </a:r>
            <a:endParaRPr lang="id-ID" sz="48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Shape 4760">
            <a:extLst>
              <a:ext uri="{FF2B5EF4-FFF2-40B4-BE49-F238E27FC236}">
                <a16:creationId xmlns:a16="http://schemas.microsoft.com/office/drawing/2014/main" id="{93813950-DD46-244C-8EBD-C9A73BB05933}"/>
              </a:ext>
            </a:extLst>
          </p:cNvPr>
          <p:cNvSpPr>
            <a:spLocks noChangeAspect="1"/>
          </p:cNvSpPr>
          <p:nvPr/>
        </p:nvSpPr>
        <p:spPr>
          <a:xfrm>
            <a:off x="2723889" y="2166917"/>
            <a:ext cx="412317" cy="27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665" y="96157"/>
                </a:moveTo>
                <a:lnTo>
                  <a:pt x="115665" y="96157"/>
                </a:lnTo>
                <a:cubicBezTo>
                  <a:pt x="62660" y="118423"/>
                  <a:pt x="62660" y="118423"/>
                  <a:pt x="62660" y="118423"/>
                </a:cubicBezTo>
                <a:cubicBezTo>
                  <a:pt x="61280" y="119802"/>
                  <a:pt x="61280" y="119802"/>
                  <a:pt x="59901" y="119802"/>
                </a:cubicBezTo>
                <a:cubicBezTo>
                  <a:pt x="58522" y="119802"/>
                  <a:pt x="58522" y="119802"/>
                  <a:pt x="57142" y="118423"/>
                </a:cubicBezTo>
                <a:cubicBezTo>
                  <a:pt x="4137" y="96157"/>
                  <a:pt x="4137" y="96157"/>
                  <a:pt x="4137" y="96157"/>
                </a:cubicBezTo>
                <a:cubicBezTo>
                  <a:pt x="1379" y="96157"/>
                  <a:pt x="0" y="93399"/>
                  <a:pt x="0" y="92019"/>
                </a:cubicBezTo>
                <a:cubicBezTo>
                  <a:pt x="0" y="5714"/>
                  <a:pt x="0" y="5714"/>
                  <a:pt x="0" y="5714"/>
                </a:cubicBezTo>
                <a:cubicBezTo>
                  <a:pt x="0" y="2955"/>
                  <a:pt x="2758" y="0"/>
                  <a:pt x="5517" y="0"/>
                </a:cubicBezTo>
                <a:cubicBezTo>
                  <a:pt x="6896" y="0"/>
                  <a:pt x="6896" y="0"/>
                  <a:pt x="8275" y="1576"/>
                </a:cubicBezTo>
                <a:cubicBezTo>
                  <a:pt x="59901" y="22463"/>
                  <a:pt x="59901" y="22463"/>
                  <a:pt x="59901" y="22463"/>
                </a:cubicBezTo>
                <a:cubicBezTo>
                  <a:pt x="111330" y="1576"/>
                  <a:pt x="111330" y="1576"/>
                  <a:pt x="111330" y="1576"/>
                </a:cubicBezTo>
                <a:cubicBezTo>
                  <a:pt x="112709" y="0"/>
                  <a:pt x="112709" y="0"/>
                  <a:pt x="114088" y="0"/>
                </a:cubicBezTo>
                <a:cubicBezTo>
                  <a:pt x="117044" y="0"/>
                  <a:pt x="119802" y="2955"/>
                  <a:pt x="119802" y="5714"/>
                </a:cubicBezTo>
                <a:cubicBezTo>
                  <a:pt x="119802" y="92019"/>
                  <a:pt x="119802" y="92019"/>
                  <a:pt x="119802" y="92019"/>
                </a:cubicBezTo>
                <a:cubicBezTo>
                  <a:pt x="119802" y="93399"/>
                  <a:pt x="118423" y="96157"/>
                  <a:pt x="115665" y="96157"/>
                </a:cubicBezTo>
                <a:close/>
                <a:moveTo>
                  <a:pt x="54384" y="32118"/>
                </a:moveTo>
                <a:lnTo>
                  <a:pt x="54384" y="32118"/>
                </a:lnTo>
                <a:cubicBezTo>
                  <a:pt x="11034" y="13990"/>
                  <a:pt x="11034" y="13990"/>
                  <a:pt x="11034" y="13990"/>
                </a:cubicBezTo>
                <a:cubicBezTo>
                  <a:pt x="11034" y="87881"/>
                  <a:pt x="11034" y="87881"/>
                  <a:pt x="11034" y="87881"/>
                </a:cubicBezTo>
                <a:cubicBezTo>
                  <a:pt x="54384" y="106009"/>
                  <a:pt x="54384" y="106009"/>
                  <a:pt x="54384" y="106009"/>
                </a:cubicBezTo>
                <a:lnTo>
                  <a:pt x="54384" y="32118"/>
                </a:lnTo>
                <a:close/>
                <a:moveTo>
                  <a:pt x="108571" y="13990"/>
                </a:moveTo>
                <a:lnTo>
                  <a:pt x="108571" y="13990"/>
                </a:lnTo>
                <a:cubicBezTo>
                  <a:pt x="65418" y="32118"/>
                  <a:pt x="65418" y="32118"/>
                  <a:pt x="65418" y="32118"/>
                </a:cubicBezTo>
                <a:cubicBezTo>
                  <a:pt x="65418" y="106009"/>
                  <a:pt x="65418" y="106009"/>
                  <a:pt x="65418" y="106009"/>
                </a:cubicBezTo>
                <a:cubicBezTo>
                  <a:pt x="108571" y="87881"/>
                  <a:pt x="108571" y="87881"/>
                  <a:pt x="108571" y="87881"/>
                </a:cubicBezTo>
                <a:lnTo>
                  <a:pt x="108571" y="13990"/>
                </a:lnTo>
                <a:close/>
                <a:moveTo>
                  <a:pt x="73891" y="40591"/>
                </a:moveTo>
                <a:lnTo>
                  <a:pt x="73891" y="40591"/>
                </a:lnTo>
                <a:cubicBezTo>
                  <a:pt x="94581" y="30738"/>
                  <a:pt x="94581" y="30738"/>
                  <a:pt x="94581" y="30738"/>
                </a:cubicBezTo>
                <a:cubicBezTo>
                  <a:pt x="96157" y="30738"/>
                  <a:pt x="96157" y="30738"/>
                  <a:pt x="97536" y="30738"/>
                </a:cubicBezTo>
                <a:cubicBezTo>
                  <a:pt x="100295" y="30738"/>
                  <a:pt x="103054" y="32118"/>
                  <a:pt x="103054" y="36256"/>
                </a:cubicBezTo>
                <a:cubicBezTo>
                  <a:pt x="103054" y="37635"/>
                  <a:pt x="101674" y="40591"/>
                  <a:pt x="98916" y="40591"/>
                </a:cubicBezTo>
                <a:cubicBezTo>
                  <a:pt x="79408" y="50246"/>
                  <a:pt x="79408" y="50246"/>
                  <a:pt x="79408" y="50246"/>
                </a:cubicBezTo>
                <a:cubicBezTo>
                  <a:pt x="78029" y="50246"/>
                  <a:pt x="78029" y="50246"/>
                  <a:pt x="76650" y="50246"/>
                </a:cubicBezTo>
                <a:cubicBezTo>
                  <a:pt x="73891" y="50246"/>
                  <a:pt x="70935" y="48866"/>
                  <a:pt x="70935" y="44729"/>
                </a:cubicBezTo>
                <a:cubicBezTo>
                  <a:pt x="70935" y="43349"/>
                  <a:pt x="72315" y="40591"/>
                  <a:pt x="73891" y="40591"/>
                </a:cubicBezTo>
                <a:close/>
                <a:moveTo>
                  <a:pt x="73891" y="59901"/>
                </a:moveTo>
                <a:lnTo>
                  <a:pt x="73891" y="59901"/>
                </a:lnTo>
                <a:cubicBezTo>
                  <a:pt x="94581" y="51625"/>
                  <a:pt x="94581" y="51625"/>
                  <a:pt x="94581" y="51625"/>
                </a:cubicBezTo>
                <a:cubicBezTo>
                  <a:pt x="96157" y="50246"/>
                  <a:pt x="96157" y="50246"/>
                  <a:pt x="97536" y="50246"/>
                </a:cubicBezTo>
                <a:cubicBezTo>
                  <a:pt x="100295" y="50246"/>
                  <a:pt x="103054" y="53004"/>
                  <a:pt x="103054" y="55763"/>
                </a:cubicBezTo>
                <a:cubicBezTo>
                  <a:pt x="103054" y="58522"/>
                  <a:pt x="101674" y="59901"/>
                  <a:pt x="98916" y="61280"/>
                </a:cubicBezTo>
                <a:cubicBezTo>
                  <a:pt x="79408" y="71133"/>
                  <a:pt x="79408" y="71133"/>
                  <a:pt x="79408" y="71133"/>
                </a:cubicBezTo>
                <a:cubicBezTo>
                  <a:pt x="78029" y="71133"/>
                  <a:pt x="78029" y="71133"/>
                  <a:pt x="76650" y="71133"/>
                </a:cubicBezTo>
                <a:cubicBezTo>
                  <a:pt x="73891" y="71133"/>
                  <a:pt x="70935" y="68374"/>
                  <a:pt x="70935" y="65615"/>
                </a:cubicBezTo>
                <a:cubicBezTo>
                  <a:pt x="70935" y="62857"/>
                  <a:pt x="72315" y="61280"/>
                  <a:pt x="73891" y="59901"/>
                </a:cubicBezTo>
                <a:close/>
                <a:moveTo>
                  <a:pt x="73891" y="80788"/>
                </a:moveTo>
                <a:lnTo>
                  <a:pt x="73891" y="80788"/>
                </a:lnTo>
                <a:cubicBezTo>
                  <a:pt x="94581" y="71133"/>
                  <a:pt x="94581" y="71133"/>
                  <a:pt x="94581" y="71133"/>
                </a:cubicBezTo>
                <a:cubicBezTo>
                  <a:pt x="96157" y="71133"/>
                  <a:pt x="96157" y="71133"/>
                  <a:pt x="97536" y="71133"/>
                </a:cubicBezTo>
                <a:cubicBezTo>
                  <a:pt x="100295" y="71133"/>
                  <a:pt x="103054" y="73891"/>
                  <a:pt x="103054" y="76650"/>
                </a:cubicBezTo>
                <a:cubicBezTo>
                  <a:pt x="103054" y="79408"/>
                  <a:pt x="101674" y="80788"/>
                  <a:pt x="98916" y="82167"/>
                </a:cubicBezTo>
                <a:cubicBezTo>
                  <a:pt x="79408" y="90640"/>
                  <a:pt x="79408" y="90640"/>
                  <a:pt x="79408" y="90640"/>
                </a:cubicBezTo>
                <a:cubicBezTo>
                  <a:pt x="78029" y="92019"/>
                  <a:pt x="78029" y="92019"/>
                  <a:pt x="76650" y="92019"/>
                </a:cubicBezTo>
                <a:cubicBezTo>
                  <a:pt x="73891" y="92019"/>
                  <a:pt x="70935" y="89261"/>
                  <a:pt x="70935" y="86502"/>
                </a:cubicBezTo>
                <a:cubicBezTo>
                  <a:pt x="70935" y="83743"/>
                  <a:pt x="72315" y="82167"/>
                  <a:pt x="73891" y="80788"/>
                </a:cubicBezTo>
                <a:close/>
                <a:moveTo>
                  <a:pt x="22266" y="30738"/>
                </a:moveTo>
                <a:lnTo>
                  <a:pt x="22266" y="30738"/>
                </a:lnTo>
                <a:cubicBezTo>
                  <a:pt x="23645" y="30738"/>
                  <a:pt x="23645" y="30738"/>
                  <a:pt x="25024" y="30738"/>
                </a:cubicBezTo>
                <a:cubicBezTo>
                  <a:pt x="45911" y="40591"/>
                  <a:pt x="45911" y="40591"/>
                  <a:pt x="45911" y="40591"/>
                </a:cubicBezTo>
                <a:cubicBezTo>
                  <a:pt x="47290" y="40591"/>
                  <a:pt x="48669" y="43349"/>
                  <a:pt x="48669" y="44729"/>
                </a:cubicBezTo>
                <a:cubicBezTo>
                  <a:pt x="48669" y="48866"/>
                  <a:pt x="45911" y="50246"/>
                  <a:pt x="43152" y="50246"/>
                </a:cubicBezTo>
                <a:cubicBezTo>
                  <a:pt x="41773" y="50246"/>
                  <a:pt x="41773" y="50246"/>
                  <a:pt x="40394" y="50246"/>
                </a:cubicBezTo>
                <a:cubicBezTo>
                  <a:pt x="20886" y="40591"/>
                  <a:pt x="20886" y="40591"/>
                  <a:pt x="20886" y="40591"/>
                </a:cubicBezTo>
                <a:cubicBezTo>
                  <a:pt x="18128" y="40591"/>
                  <a:pt x="16748" y="37635"/>
                  <a:pt x="16748" y="36256"/>
                </a:cubicBezTo>
                <a:cubicBezTo>
                  <a:pt x="16748" y="32118"/>
                  <a:pt x="19507" y="30738"/>
                  <a:pt x="22266" y="30738"/>
                </a:cubicBezTo>
                <a:close/>
                <a:moveTo>
                  <a:pt x="22266" y="50246"/>
                </a:moveTo>
                <a:lnTo>
                  <a:pt x="22266" y="50246"/>
                </a:lnTo>
                <a:cubicBezTo>
                  <a:pt x="23645" y="50246"/>
                  <a:pt x="23645" y="50246"/>
                  <a:pt x="25024" y="51625"/>
                </a:cubicBezTo>
                <a:cubicBezTo>
                  <a:pt x="45911" y="59901"/>
                  <a:pt x="45911" y="59901"/>
                  <a:pt x="45911" y="59901"/>
                </a:cubicBezTo>
                <a:cubicBezTo>
                  <a:pt x="47290" y="61280"/>
                  <a:pt x="48669" y="62857"/>
                  <a:pt x="48669" y="65615"/>
                </a:cubicBezTo>
                <a:cubicBezTo>
                  <a:pt x="48669" y="68374"/>
                  <a:pt x="45911" y="71133"/>
                  <a:pt x="43152" y="71133"/>
                </a:cubicBezTo>
                <a:cubicBezTo>
                  <a:pt x="41773" y="71133"/>
                  <a:pt x="41773" y="71133"/>
                  <a:pt x="40394" y="71133"/>
                </a:cubicBezTo>
                <a:cubicBezTo>
                  <a:pt x="20886" y="61280"/>
                  <a:pt x="20886" y="61280"/>
                  <a:pt x="20886" y="61280"/>
                </a:cubicBezTo>
                <a:cubicBezTo>
                  <a:pt x="18128" y="59901"/>
                  <a:pt x="16748" y="58522"/>
                  <a:pt x="16748" y="55763"/>
                </a:cubicBezTo>
                <a:cubicBezTo>
                  <a:pt x="16748" y="53004"/>
                  <a:pt x="19507" y="50246"/>
                  <a:pt x="22266" y="50246"/>
                </a:cubicBezTo>
                <a:close/>
                <a:moveTo>
                  <a:pt x="22266" y="71133"/>
                </a:moveTo>
                <a:lnTo>
                  <a:pt x="22266" y="71133"/>
                </a:lnTo>
                <a:cubicBezTo>
                  <a:pt x="23645" y="71133"/>
                  <a:pt x="23645" y="71133"/>
                  <a:pt x="25024" y="71133"/>
                </a:cubicBezTo>
                <a:cubicBezTo>
                  <a:pt x="45911" y="80788"/>
                  <a:pt x="45911" y="80788"/>
                  <a:pt x="45911" y="80788"/>
                </a:cubicBezTo>
                <a:cubicBezTo>
                  <a:pt x="47290" y="82167"/>
                  <a:pt x="48669" y="83743"/>
                  <a:pt x="48669" y="86502"/>
                </a:cubicBezTo>
                <a:cubicBezTo>
                  <a:pt x="48669" y="89261"/>
                  <a:pt x="45911" y="92019"/>
                  <a:pt x="43152" y="92019"/>
                </a:cubicBezTo>
                <a:cubicBezTo>
                  <a:pt x="41773" y="92019"/>
                  <a:pt x="41773" y="92019"/>
                  <a:pt x="40394" y="90640"/>
                </a:cubicBezTo>
                <a:cubicBezTo>
                  <a:pt x="20886" y="82167"/>
                  <a:pt x="20886" y="82167"/>
                  <a:pt x="20886" y="82167"/>
                </a:cubicBezTo>
                <a:cubicBezTo>
                  <a:pt x="18128" y="80788"/>
                  <a:pt x="16748" y="79408"/>
                  <a:pt x="16748" y="76650"/>
                </a:cubicBezTo>
                <a:cubicBezTo>
                  <a:pt x="16748" y="73891"/>
                  <a:pt x="19507" y="71133"/>
                  <a:pt x="22266" y="711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Shape 5147">
            <a:extLst>
              <a:ext uri="{FF2B5EF4-FFF2-40B4-BE49-F238E27FC236}">
                <a16:creationId xmlns:a16="http://schemas.microsoft.com/office/drawing/2014/main" id="{A373EDC3-B092-C945-8385-256004041E93}"/>
              </a:ext>
            </a:extLst>
          </p:cNvPr>
          <p:cNvSpPr>
            <a:spLocks noChangeAspect="1"/>
          </p:cNvSpPr>
          <p:nvPr/>
        </p:nvSpPr>
        <p:spPr>
          <a:xfrm>
            <a:off x="10911675" y="4380302"/>
            <a:ext cx="270000" cy="27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315" y="77905"/>
                </a:moveTo>
                <a:lnTo>
                  <a:pt x="19315" y="77905"/>
                </a:lnTo>
                <a:cubicBezTo>
                  <a:pt x="23420" y="92041"/>
                  <a:pt x="25593" y="97696"/>
                  <a:pt x="38390" y="103036"/>
                </a:cubicBezTo>
                <a:cubicBezTo>
                  <a:pt x="49014" y="111518"/>
                  <a:pt x="55533" y="119685"/>
                  <a:pt x="59879" y="119685"/>
                </a:cubicBezTo>
                <a:cubicBezTo>
                  <a:pt x="64225" y="119685"/>
                  <a:pt x="70744" y="111518"/>
                  <a:pt x="81368" y="105863"/>
                </a:cubicBezTo>
                <a:cubicBezTo>
                  <a:pt x="94164" y="97696"/>
                  <a:pt x="89818" y="97696"/>
                  <a:pt x="94164" y="81047"/>
                </a:cubicBezTo>
                <a:cubicBezTo>
                  <a:pt x="59879" y="103036"/>
                  <a:pt x="59879" y="103036"/>
                  <a:pt x="59879" y="103036"/>
                </a:cubicBezTo>
                <a:lnTo>
                  <a:pt x="19315" y="77905"/>
                </a:lnTo>
                <a:close/>
                <a:moveTo>
                  <a:pt x="117585" y="38952"/>
                </a:moveTo>
                <a:lnTo>
                  <a:pt x="117585" y="38952"/>
                </a:lnTo>
                <a:cubicBezTo>
                  <a:pt x="66156" y="2827"/>
                  <a:pt x="66156" y="2827"/>
                  <a:pt x="66156" y="2827"/>
                </a:cubicBezTo>
                <a:cubicBezTo>
                  <a:pt x="64225" y="0"/>
                  <a:pt x="57706" y="0"/>
                  <a:pt x="53360" y="2827"/>
                </a:cubicBezTo>
                <a:cubicBezTo>
                  <a:pt x="2173" y="38952"/>
                  <a:pt x="2173" y="38952"/>
                  <a:pt x="2173" y="38952"/>
                </a:cubicBezTo>
                <a:cubicBezTo>
                  <a:pt x="0" y="41780"/>
                  <a:pt x="0" y="44607"/>
                  <a:pt x="2173" y="50261"/>
                </a:cubicBezTo>
                <a:cubicBezTo>
                  <a:pt x="53360" y="86387"/>
                  <a:pt x="53360" y="86387"/>
                  <a:pt x="53360" y="86387"/>
                </a:cubicBezTo>
                <a:cubicBezTo>
                  <a:pt x="57706" y="89214"/>
                  <a:pt x="64225" y="89214"/>
                  <a:pt x="66156" y="86387"/>
                </a:cubicBezTo>
                <a:cubicBezTo>
                  <a:pt x="98511" y="61256"/>
                  <a:pt x="98511" y="61256"/>
                  <a:pt x="98511" y="61256"/>
                </a:cubicBezTo>
                <a:cubicBezTo>
                  <a:pt x="64225" y="50261"/>
                  <a:pt x="64225" y="50261"/>
                  <a:pt x="64225" y="50261"/>
                </a:cubicBezTo>
                <a:cubicBezTo>
                  <a:pt x="62052" y="50261"/>
                  <a:pt x="62052" y="52774"/>
                  <a:pt x="59879" y="52774"/>
                </a:cubicBezTo>
                <a:cubicBezTo>
                  <a:pt x="53360" y="52774"/>
                  <a:pt x="49014" y="47434"/>
                  <a:pt x="49014" y="41780"/>
                </a:cubicBezTo>
                <a:cubicBezTo>
                  <a:pt x="49014" y="38952"/>
                  <a:pt x="53360" y="33612"/>
                  <a:pt x="59879" y="33612"/>
                </a:cubicBezTo>
                <a:cubicBezTo>
                  <a:pt x="64225" y="33612"/>
                  <a:pt x="68571" y="36125"/>
                  <a:pt x="70744" y="38952"/>
                </a:cubicBezTo>
                <a:cubicBezTo>
                  <a:pt x="106961" y="55602"/>
                  <a:pt x="106961" y="55602"/>
                  <a:pt x="106961" y="55602"/>
                </a:cubicBezTo>
                <a:cubicBezTo>
                  <a:pt x="117585" y="50261"/>
                  <a:pt x="117585" y="50261"/>
                  <a:pt x="117585" y="50261"/>
                </a:cubicBezTo>
                <a:cubicBezTo>
                  <a:pt x="119758" y="44607"/>
                  <a:pt x="119758" y="41780"/>
                  <a:pt x="117585" y="38952"/>
                </a:cubicBezTo>
                <a:close/>
                <a:moveTo>
                  <a:pt x="102615" y="108691"/>
                </a:moveTo>
                <a:lnTo>
                  <a:pt x="102615" y="108691"/>
                </a:lnTo>
                <a:cubicBezTo>
                  <a:pt x="100442" y="111518"/>
                  <a:pt x="109134" y="114345"/>
                  <a:pt x="111307" y="105863"/>
                </a:cubicBezTo>
                <a:cubicBezTo>
                  <a:pt x="113239" y="66910"/>
                  <a:pt x="106961" y="55602"/>
                  <a:pt x="106961" y="55602"/>
                </a:cubicBezTo>
                <a:cubicBezTo>
                  <a:pt x="98511" y="61256"/>
                  <a:pt x="98511" y="61256"/>
                  <a:pt x="98511" y="61256"/>
                </a:cubicBezTo>
                <a:cubicBezTo>
                  <a:pt x="98511" y="61256"/>
                  <a:pt x="106961" y="69738"/>
                  <a:pt x="102615" y="1086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ABBFDBB-42A7-2441-A404-E4501A853C6C}"/>
              </a:ext>
            </a:extLst>
          </p:cNvPr>
          <p:cNvGrpSpPr/>
          <p:nvPr/>
        </p:nvGrpSpPr>
        <p:grpSpPr>
          <a:xfrm>
            <a:off x="483076" y="146749"/>
            <a:ext cx="11225848" cy="288829"/>
            <a:chOff x="483076" y="146749"/>
            <a:chExt cx="11225848" cy="288829"/>
          </a:xfrm>
        </p:grpSpPr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7610109F-63F2-5049-8AA6-E22A5CBBBD39}"/>
                </a:ext>
              </a:extLst>
            </p:cNvPr>
            <p:cNvGrpSpPr/>
            <p:nvPr/>
          </p:nvGrpSpPr>
          <p:grpSpPr>
            <a:xfrm>
              <a:off x="483076" y="156768"/>
              <a:ext cx="11112576" cy="248610"/>
              <a:chOff x="-8006305" y="6364453"/>
              <a:chExt cx="11112576" cy="248610"/>
            </a:xfrm>
          </p:grpSpPr>
          <p:cxnSp>
            <p:nvCxnSpPr>
              <p:cNvPr id="31" name="Straight Connector 7">
                <a:extLst>
                  <a:ext uri="{FF2B5EF4-FFF2-40B4-BE49-F238E27FC236}">
                    <a16:creationId xmlns:a16="http://schemas.microsoft.com/office/drawing/2014/main" id="{0DFA4377-0016-3244-AE1B-1CF34160A30E}"/>
                  </a:ext>
                </a:extLst>
              </p:cNvPr>
              <p:cNvCxnSpPr/>
              <p:nvPr/>
            </p:nvCxnSpPr>
            <p:spPr>
              <a:xfrm>
                <a:off x="1411942" y="6364454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9">
                <a:extLst>
                  <a:ext uri="{FF2B5EF4-FFF2-40B4-BE49-F238E27FC236}">
                    <a16:creationId xmlns:a16="http://schemas.microsoft.com/office/drawing/2014/main" id="{57D2F483-6A68-8E47-8A75-2D421EFA1AB7}"/>
                  </a:ext>
                </a:extLst>
              </p:cNvPr>
              <p:cNvCxnSpPr/>
              <p:nvPr/>
            </p:nvCxnSpPr>
            <p:spPr>
              <a:xfrm>
                <a:off x="2223248" y="6364453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4B34B06A-AF65-7D4A-94AC-41E6642EC212}"/>
                  </a:ext>
                </a:extLst>
              </p:cNvPr>
              <p:cNvSpPr/>
              <p:nvPr/>
            </p:nvSpPr>
            <p:spPr>
              <a:xfrm>
                <a:off x="2296366" y="6364453"/>
                <a:ext cx="8099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11">
                <a:extLst>
                  <a:ext uri="{FF2B5EF4-FFF2-40B4-BE49-F238E27FC236}">
                    <a16:creationId xmlns:a16="http://schemas.microsoft.com/office/drawing/2014/main" id="{D548A4ED-F599-9841-BCCB-9C456734844C}"/>
                  </a:ext>
                </a:extLst>
              </p:cNvPr>
              <p:cNvSpPr/>
              <p:nvPr/>
            </p:nvSpPr>
            <p:spPr>
              <a:xfrm>
                <a:off x="-8006305" y="6366842"/>
                <a:ext cx="180759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Максим Богомолов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Рисунок 2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B57299AF-2FB5-E84C-8129-1ED4053BC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20" y="146749"/>
              <a:ext cx="1479004" cy="288829"/>
            </a:xfrm>
            <a:prstGeom prst="rect">
              <a:avLst/>
            </a:prstGeom>
          </p:spPr>
        </p:pic>
      </p:grpSp>
      <p:sp>
        <p:nvSpPr>
          <p:cNvPr id="38" name="Shape 4857">
            <a:extLst>
              <a:ext uri="{FF2B5EF4-FFF2-40B4-BE49-F238E27FC236}">
                <a16:creationId xmlns:a16="http://schemas.microsoft.com/office/drawing/2014/main" id="{5D5CFEBF-641F-E74C-AB06-B30786E2AFB2}"/>
              </a:ext>
            </a:extLst>
          </p:cNvPr>
          <p:cNvSpPr>
            <a:spLocks noChangeAspect="1"/>
          </p:cNvSpPr>
          <p:nvPr/>
        </p:nvSpPr>
        <p:spPr>
          <a:xfrm>
            <a:off x="4469575" y="2162805"/>
            <a:ext cx="273600" cy="27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810" y="100066"/>
                </a:moveTo>
                <a:lnTo>
                  <a:pt x="116810" y="100066"/>
                </a:lnTo>
                <a:cubicBezTo>
                  <a:pt x="118405" y="102857"/>
                  <a:pt x="119800" y="105647"/>
                  <a:pt x="119800" y="108438"/>
                </a:cubicBezTo>
                <a:cubicBezTo>
                  <a:pt x="119800" y="114219"/>
                  <a:pt x="115415" y="119800"/>
                  <a:pt x="108438" y="119800"/>
                </a:cubicBezTo>
                <a:cubicBezTo>
                  <a:pt x="105647" y="119800"/>
                  <a:pt x="102857" y="118405"/>
                  <a:pt x="101461" y="117009"/>
                </a:cubicBezTo>
                <a:cubicBezTo>
                  <a:pt x="67574" y="83122"/>
                  <a:pt x="67574" y="83122"/>
                  <a:pt x="67574" y="83122"/>
                </a:cubicBezTo>
                <a:cubicBezTo>
                  <a:pt x="60598" y="87308"/>
                  <a:pt x="53621" y="90299"/>
                  <a:pt x="45049" y="90299"/>
                </a:cubicBezTo>
                <a:cubicBezTo>
                  <a:pt x="19734" y="90299"/>
                  <a:pt x="0" y="69169"/>
                  <a:pt x="0" y="45049"/>
                </a:cubicBezTo>
                <a:cubicBezTo>
                  <a:pt x="0" y="19734"/>
                  <a:pt x="19734" y="0"/>
                  <a:pt x="45049" y="0"/>
                </a:cubicBezTo>
                <a:cubicBezTo>
                  <a:pt x="70365" y="0"/>
                  <a:pt x="90099" y="19734"/>
                  <a:pt x="90099" y="45049"/>
                </a:cubicBezTo>
                <a:cubicBezTo>
                  <a:pt x="90099" y="53621"/>
                  <a:pt x="87308" y="60598"/>
                  <a:pt x="84518" y="67774"/>
                </a:cubicBezTo>
                <a:cubicBezTo>
                  <a:pt x="116810" y="100066"/>
                  <a:pt x="116810" y="100066"/>
                  <a:pt x="116810" y="100066"/>
                </a:cubicBezTo>
                <a:close/>
                <a:moveTo>
                  <a:pt x="45049" y="11362"/>
                </a:moveTo>
                <a:lnTo>
                  <a:pt x="45049" y="11362"/>
                </a:lnTo>
                <a:cubicBezTo>
                  <a:pt x="26710" y="11362"/>
                  <a:pt x="11162" y="25315"/>
                  <a:pt x="11162" y="45049"/>
                </a:cubicBezTo>
                <a:cubicBezTo>
                  <a:pt x="11162" y="63388"/>
                  <a:pt x="26710" y="78936"/>
                  <a:pt x="45049" y="78936"/>
                </a:cubicBezTo>
                <a:cubicBezTo>
                  <a:pt x="63388" y="78936"/>
                  <a:pt x="78936" y="63388"/>
                  <a:pt x="78936" y="45049"/>
                </a:cubicBezTo>
                <a:cubicBezTo>
                  <a:pt x="78936" y="25315"/>
                  <a:pt x="63388" y="11362"/>
                  <a:pt x="45049" y="113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6E6774-9E61-614B-AD7D-D4BB9116BF60}"/>
              </a:ext>
            </a:extLst>
          </p:cNvPr>
          <p:cNvSpPr txBox="1"/>
          <p:nvPr/>
        </p:nvSpPr>
        <p:spPr>
          <a:xfrm>
            <a:off x="3973594" y="2545462"/>
            <a:ext cx="130837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Мониторинг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44FB654A-D7C0-4E4A-8F83-808372173A93}"/>
              </a:ext>
            </a:extLst>
          </p:cNvPr>
          <p:cNvSpPr txBox="1">
            <a:spLocks/>
          </p:cNvSpPr>
          <p:nvPr/>
        </p:nvSpPr>
        <p:spPr>
          <a:xfrm>
            <a:off x="3600282" y="2798211"/>
            <a:ext cx="2012186" cy="59539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Получение и фиксация информации о статусе дела, должника и документов</a:t>
            </a:r>
            <a:endParaRPr lang="en-US" sz="9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Shape 4786">
            <a:extLst>
              <a:ext uri="{FF2B5EF4-FFF2-40B4-BE49-F238E27FC236}">
                <a16:creationId xmlns:a16="http://schemas.microsoft.com/office/drawing/2014/main" id="{46B6D6B5-B3DB-084F-8C18-009E6094CAAF}"/>
              </a:ext>
            </a:extLst>
          </p:cNvPr>
          <p:cNvSpPr/>
          <p:nvPr/>
        </p:nvSpPr>
        <p:spPr>
          <a:xfrm>
            <a:off x="976797" y="2192340"/>
            <a:ext cx="281444" cy="273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071" y="100317"/>
                </a:moveTo>
                <a:lnTo>
                  <a:pt x="114071" y="100317"/>
                </a:lnTo>
                <a:cubicBezTo>
                  <a:pt x="85247" y="100317"/>
                  <a:pt x="85247" y="100317"/>
                  <a:pt x="85247" y="100317"/>
                </a:cubicBezTo>
                <a:cubicBezTo>
                  <a:pt x="76456" y="100317"/>
                  <a:pt x="76456" y="100317"/>
                  <a:pt x="76456" y="100317"/>
                </a:cubicBezTo>
                <a:cubicBezTo>
                  <a:pt x="76456" y="110687"/>
                  <a:pt x="76456" y="110687"/>
                  <a:pt x="76456" y="110687"/>
                </a:cubicBezTo>
                <a:cubicBezTo>
                  <a:pt x="85247" y="118306"/>
                  <a:pt x="85247" y="118306"/>
                  <a:pt x="85247" y="118306"/>
                </a:cubicBezTo>
                <a:cubicBezTo>
                  <a:pt x="85247" y="119788"/>
                  <a:pt x="85247" y="119788"/>
                  <a:pt x="85247" y="119788"/>
                </a:cubicBezTo>
                <a:cubicBezTo>
                  <a:pt x="34548" y="119788"/>
                  <a:pt x="34548" y="119788"/>
                  <a:pt x="34548" y="119788"/>
                </a:cubicBezTo>
                <a:cubicBezTo>
                  <a:pt x="34548" y="118306"/>
                  <a:pt x="34548" y="118306"/>
                  <a:pt x="34548" y="118306"/>
                </a:cubicBezTo>
                <a:cubicBezTo>
                  <a:pt x="41908" y="110687"/>
                  <a:pt x="41908" y="110687"/>
                  <a:pt x="41908" y="110687"/>
                </a:cubicBezTo>
                <a:cubicBezTo>
                  <a:pt x="41908" y="100317"/>
                  <a:pt x="41908" y="100317"/>
                  <a:pt x="41908" y="100317"/>
                </a:cubicBezTo>
                <a:cubicBezTo>
                  <a:pt x="34548" y="100317"/>
                  <a:pt x="34548" y="100317"/>
                  <a:pt x="34548" y="100317"/>
                </a:cubicBezTo>
                <a:cubicBezTo>
                  <a:pt x="5724" y="100317"/>
                  <a:pt x="5724" y="100317"/>
                  <a:pt x="5724" y="100317"/>
                </a:cubicBezTo>
                <a:cubicBezTo>
                  <a:pt x="2862" y="100317"/>
                  <a:pt x="0" y="97354"/>
                  <a:pt x="0" y="94391"/>
                </a:cubicBezTo>
                <a:cubicBezTo>
                  <a:pt x="0" y="15026"/>
                  <a:pt x="0" y="15026"/>
                  <a:pt x="0" y="15026"/>
                </a:cubicBezTo>
                <a:cubicBezTo>
                  <a:pt x="0" y="10582"/>
                  <a:pt x="2862" y="9100"/>
                  <a:pt x="5724" y="9100"/>
                </a:cubicBezTo>
                <a:cubicBezTo>
                  <a:pt x="47632" y="9100"/>
                  <a:pt x="47632" y="9100"/>
                  <a:pt x="47632" y="9100"/>
                </a:cubicBezTo>
                <a:cubicBezTo>
                  <a:pt x="47632" y="16507"/>
                  <a:pt x="47632" y="16507"/>
                  <a:pt x="47632" y="16507"/>
                </a:cubicBezTo>
                <a:cubicBezTo>
                  <a:pt x="7155" y="16507"/>
                  <a:pt x="7155" y="16507"/>
                  <a:pt x="7155" y="16507"/>
                </a:cubicBezTo>
                <a:cubicBezTo>
                  <a:pt x="7155" y="83809"/>
                  <a:pt x="7155" y="83809"/>
                  <a:pt x="7155" y="83809"/>
                </a:cubicBezTo>
                <a:cubicBezTo>
                  <a:pt x="111209" y="83809"/>
                  <a:pt x="111209" y="83809"/>
                  <a:pt x="111209" y="83809"/>
                </a:cubicBezTo>
                <a:cubicBezTo>
                  <a:pt x="111209" y="16507"/>
                  <a:pt x="111209" y="16507"/>
                  <a:pt x="111209" y="16507"/>
                </a:cubicBezTo>
                <a:cubicBezTo>
                  <a:pt x="70732" y="16507"/>
                  <a:pt x="70732" y="16507"/>
                  <a:pt x="70732" y="16507"/>
                </a:cubicBezTo>
                <a:cubicBezTo>
                  <a:pt x="70732" y="9100"/>
                  <a:pt x="70732" y="9100"/>
                  <a:pt x="70732" y="9100"/>
                </a:cubicBezTo>
                <a:cubicBezTo>
                  <a:pt x="114071" y="9100"/>
                  <a:pt x="114071" y="9100"/>
                  <a:pt x="114071" y="9100"/>
                </a:cubicBezTo>
                <a:cubicBezTo>
                  <a:pt x="116933" y="9100"/>
                  <a:pt x="119795" y="10582"/>
                  <a:pt x="119795" y="15026"/>
                </a:cubicBezTo>
                <a:cubicBezTo>
                  <a:pt x="119795" y="94391"/>
                  <a:pt x="119795" y="94391"/>
                  <a:pt x="119795" y="94391"/>
                </a:cubicBezTo>
                <a:cubicBezTo>
                  <a:pt x="119795" y="97354"/>
                  <a:pt x="116933" y="100317"/>
                  <a:pt x="114071" y="100317"/>
                </a:cubicBezTo>
                <a:close/>
                <a:moveTo>
                  <a:pt x="79522" y="34497"/>
                </a:moveTo>
                <a:lnTo>
                  <a:pt x="79522" y="34497"/>
                </a:lnTo>
                <a:cubicBezTo>
                  <a:pt x="79522" y="35978"/>
                  <a:pt x="78091" y="37460"/>
                  <a:pt x="76456" y="38941"/>
                </a:cubicBezTo>
                <a:cubicBezTo>
                  <a:pt x="63577" y="52486"/>
                  <a:pt x="63577" y="52486"/>
                  <a:pt x="63577" y="52486"/>
                </a:cubicBezTo>
                <a:cubicBezTo>
                  <a:pt x="62146" y="53968"/>
                  <a:pt x="60715" y="53968"/>
                  <a:pt x="59284" y="53968"/>
                </a:cubicBezTo>
                <a:cubicBezTo>
                  <a:pt x="57853" y="53968"/>
                  <a:pt x="56422" y="53968"/>
                  <a:pt x="56422" y="52486"/>
                </a:cubicBezTo>
                <a:cubicBezTo>
                  <a:pt x="41908" y="38941"/>
                  <a:pt x="41908" y="38941"/>
                  <a:pt x="41908" y="38941"/>
                </a:cubicBezTo>
                <a:cubicBezTo>
                  <a:pt x="40477" y="37460"/>
                  <a:pt x="40477" y="35978"/>
                  <a:pt x="40477" y="34497"/>
                </a:cubicBezTo>
                <a:cubicBezTo>
                  <a:pt x="40477" y="31534"/>
                  <a:pt x="43339" y="28571"/>
                  <a:pt x="46201" y="28571"/>
                </a:cubicBezTo>
                <a:cubicBezTo>
                  <a:pt x="47632" y="28571"/>
                  <a:pt x="49063" y="28571"/>
                  <a:pt x="50494" y="30052"/>
                </a:cubicBezTo>
                <a:cubicBezTo>
                  <a:pt x="53356" y="34497"/>
                  <a:pt x="53356" y="34497"/>
                  <a:pt x="53356" y="34497"/>
                </a:cubicBezTo>
                <a:cubicBezTo>
                  <a:pt x="53356" y="6137"/>
                  <a:pt x="53356" y="6137"/>
                  <a:pt x="53356" y="6137"/>
                </a:cubicBezTo>
                <a:cubicBezTo>
                  <a:pt x="53356" y="3174"/>
                  <a:pt x="56422" y="0"/>
                  <a:pt x="59284" y="0"/>
                </a:cubicBezTo>
                <a:cubicBezTo>
                  <a:pt x="63577" y="0"/>
                  <a:pt x="65008" y="3174"/>
                  <a:pt x="65008" y="6137"/>
                </a:cubicBezTo>
                <a:cubicBezTo>
                  <a:pt x="65008" y="34497"/>
                  <a:pt x="65008" y="34497"/>
                  <a:pt x="65008" y="34497"/>
                </a:cubicBezTo>
                <a:cubicBezTo>
                  <a:pt x="69301" y="30052"/>
                  <a:pt x="69301" y="30052"/>
                  <a:pt x="69301" y="30052"/>
                </a:cubicBezTo>
                <a:cubicBezTo>
                  <a:pt x="70732" y="28571"/>
                  <a:pt x="72163" y="28571"/>
                  <a:pt x="73594" y="28571"/>
                </a:cubicBezTo>
                <a:cubicBezTo>
                  <a:pt x="76456" y="28571"/>
                  <a:pt x="79522" y="31534"/>
                  <a:pt x="79522" y="344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4769">
            <a:extLst>
              <a:ext uri="{FF2B5EF4-FFF2-40B4-BE49-F238E27FC236}">
                <a16:creationId xmlns:a16="http://schemas.microsoft.com/office/drawing/2014/main" id="{4B87B078-E778-614A-AEF7-EFA2B190BB28}"/>
              </a:ext>
            </a:extLst>
          </p:cNvPr>
          <p:cNvSpPr/>
          <p:nvPr/>
        </p:nvSpPr>
        <p:spPr>
          <a:xfrm>
            <a:off x="4492755" y="4364736"/>
            <a:ext cx="224308" cy="292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548" y="108768"/>
                </a:moveTo>
                <a:lnTo>
                  <a:pt x="112548" y="108768"/>
                </a:lnTo>
                <a:cubicBezTo>
                  <a:pt x="21841" y="108768"/>
                  <a:pt x="21841" y="108768"/>
                  <a:pt x="21841" y="108768"/>
                </a:cubicBezTo>
                <a:cubicBezTo>
                  <a:pt x="16188" y="108768"/>
                  <a:pt x="14389" y="106009"/>
                  <a:pt x="14389" y="103251"/>
                </a:cubicBezTo>
                <a:cubicBezTo>
                  <a:pt x="14389" y="5714"/>
                  <a:pt x="14389" y="5714"/>
                  <a:pt x="14389" y="5714"/>
                </a:cubicBezTo>
                <a:cubicBezTo>
                  <a:pt x="14389" y="2955"/>
                  <a:pt x="16188" y="0"/>
                  <a:pt x="21841" y="0"/>
                </a:cubicBezTo>
                <a:cubicBezTo>
                  <a:pt x="59871" y="0"/>
                  <a:pt x="59871" y="0"/>
                  <a:pt x="59871" y="0"/>
                </a:cubicBezTo>
                <a:cubicBezTo>
                  <a:pt x="59871" y="21083"/>
                  <a:pt x="59871" y="21083"/>
                  <a:pt x="59871" y="21083"/>
                </a:cubicBezTo>
                <a:cubicBezTo>
                  <a:pt x="59871" y="32118"/>
                  <a:pt x="59871" y="32118"/>
                  <a:pt x="59871" y="32118"/>
                </a:cubicBezTo>
                <a:cubicBezTo>
                  <a:pt x="59871" y="37635"/>
                  <a:pt x="67066" y="43349"/>
                  <a:pt x="74518" y="43349"/>
                </a:cubicBezTo>
                <a:cubicBezTo>
                  <a:pt x="88907" y="43349"/>
                  <a:pt x="88907" y="43349"/>
                  <a:pt x="88907" y="43349"/>
                </a:cubicBezTo>
                <a:cubicBezTo>
                  <a:pt x="119743" y="43349"/>
                  <a:pt x="119743" y="43349"/>
                  <a:pt x="119743" y="43349"/>
                </a:cubicBezTo>
                <a:cubicBezTo>
                  <a:pt x="119743" y="87881"/>
                  <a:pt x="119743" y="87881"/>
                  <a:pt x="119743" y="87881"/>
                </a:cubicBezTo>
                <a:cubicBezTo>
                  <a:pt x="119743" y="103251"/>
                  <a:pt x="119743" y="103251"/>
                  <a:pt x="119743" y="103251"/>
                </a:cubicBezTo>
                <a:cubicBezTo>
                  <a:pt x="119743" y="106009"/>
                  <a:pt x="117944" y="108768"/>
                  <a:pt x="112548" y="108768"/>
                </a:cubicBezTo>
                <a:close/>
                <a:moveTo>
                  <a:pt x="74518" y="37635"/>
                </a:moveTo>
                <a:lnTo>
                  <a:pt x="74518" y="37635"/>
                </a:lnTo>
                <a:cubicBezTo>
                  <a:pt x="70663" y="37635"/>
                  <a:pt x="67066" y="34876"/>
                  <a:pt x="67066" y="32118"/>
                </a:cubicBezTo>
                <a:cubicBezTo>
                  <a:pt x="67066" y="21083"/>
                  <a:pt x="67066" y="21083"/>
                  <a:pt x="67066" y="21083"/>
                </a:cubicBezTo>
                <a:cubicBezTo>
                  <a:pt x="67066" y="0"/>
                  <a:pt x="67066" y="0"/>
                  <a:pt x="67066" y="0"/>
                </a:cubicBezTo>
                <a:cubicBezTo>
                  <a:pt x="119743" y="37635"/>
                  <a:pt x="119743" y="37635"/>
                  <a:pt x="119743" y="37635"/>
                </a:cubicBezTo>
                <a:cubicBezTo>
                  <a:pt x="88907" y="37635"/>
                  <a:pt x="88907" y="37635"/>
                  <a:pt x="88907" y="37635"/>
                </a:cubicBezTo>
                <a:lnTo>
                  <a:pt x="74518" y="37635"/>
                </a:lnTo>
                <a:close/>
                <a:moveTo>
                  <a:pt x="27237" y="114285"/>
                </a:moveTo>
                <a:lnTo>
                  <a:pt x="27237" y="114285"/>
                </a:lnTo>
                <a:cubicBezTo>
                  <a:pt x="32633" y="114285"/>
                  <a:pt x="32633" y="114285"/>
                  <a:pt x="32633" y="114285"/>
                </a:cubicBezTo>
                <a:cubicBezTo>
                  <a:pt x="79914" y="114285"/>
                  <a:pt x="79914" y="114285"/>
                  <a:pt x="79914" y="114285"/>
                </a:cubicBezTo>
                <a:cubicBezTo>
                  <a:pt x="90706" y="114285"/>
                  <a:pt x="90706" y="114285"/>
                  <a:pt x="90706" y="114285"/>
                </a:cubicBezTo>
                <a:cubicBezTo>
                  <a:pt x="105353" y="114285"/>
                  <a:pt x="105353" y="114285"/>
                  <a:pt x="105353" y="114285"/>
                </a:cubicBezTo>
                <a:cubicBezTo>
                  <a:pt x="105353" y="117044"/>
                  <a:pt x="103554" y="119802"/>
                  <a:pt x="97901" y="119802"/>
                </a:cubicBezTo>
                <a:cubicBezTo>
                  <a:pt x="14389" y="119802"/>
                  <a:pt x="14389" y="119802"/>
                  <a:pt x="14389" y="119802"/>
                </a:cubicBezTo>
                <a:cubicBezTo>
                  <a:pt x="5396" y="119802"/>
                  <a:pt x="0" y="114285"/>
                  <a:pt x="0" y="108768"/>
                </a:cubicBezTo>
                <a:cubicBezTo>
                  <a:pt x="0" y="16748"/>
                  <a:pt x="0" y="16748"/>
                  <a:pt x="0" y="16748"/>
                </a:cubicBezTo>
                <a:cubicBezTo>
                  <a:pt x="0" y="13990"/>
                  <a:pt x="1798" y="11231"/>
                  <a:pt x="7194" y="11231"/>
                </a:cubicBezTo>
                <a:cubicBezTo>
                  <a:pt x="7194" y="27980"/>
                  <a:pt x="7194" y="27980"/>
                  <a:pt x="7194" y="27980"/>
                </a:cubicBezTo>
                <a:cubicBezTo>
                  <a:pt x="7194" y="93399"/>
                  <a:pt x="7194" y="93399"/>
                  <a:pt x="7194" y="93399"/>
                </a:cubicBezTo>
                <a:cubicBezTo>
                  <a:pt x="7194" y="103251"/>
                  <a:pt x="7194" y="103251"/>
                  <a:pt x="7194" y="103251"/>
                </a:cubicBezTo>
                <a:cubicBezTo>
                  <a:pt x="7194" y="108768"/>
                  <a:pt x="12591" y="114285"/>
                  <a:pt x="21841" y="114285"/>
                </a:cubicBezTo>
                <a:lnTo>
                  <a:pt x="27237" y="1142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Shape 4797">
            <a:extLst>
              <a:ext uri="{FF2B5EF4-FFF2-40B4-BE49-F238E27FC236}">
                <a16:creationId xmlns:a16="http://schemas.microsoft.com/office/drawing/2014/main" id="{1F7E4EDB-2E6C-8E46-A540-46BE77ED2496}"/>
              </a:ext>
            </a:extLst>
          </p:cNvPr>
          <p:cNvSpPr/>
          <p:nvPr/>
        </p:nvSpPr>
        <p:spPr>
          <a:xfrm>
            <a:off x="9397168" y="4427012"/>
            <a:ext cx="234889" cy="2180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83" y="119735"/>
                </a:moveTo>
                <a:lnTo>
                  <a:pt x="112883" y="119735"/>
                </a:lnTo>
                <a:cubicBezTo>
                  <a:pt x="7116" y="119735"/>
                  <a:pt x="7116" y="119735"/>
                  <a:pt x="7116" y="119735"/>
                </a:cubicBezTo>
                <a:cubicBezTo>
                  <a:pt x="3680" y="119735"/>
                  <a:pt x="0" y="116026"/>
                  <a:pt x="0" y="112317"/>
                </a:cubicBezTo>
                <a:cubicBezTo>
                  <a:pt x="0" y="74701"/>
                  <a:pt x="0" y="74701"/>
                  <a:pt x="0" y="74701"/>
                </a:cubicBezTo>
                <a:cubicBezTo>
                  <a:pt x="0" y="70993"/>
                  <a:pt x="3680" y="67284"/>
                  <a:pt x="7116" y="67284"/>
                </a:cubicBezTo>
                <a:cubicBezTo>
                  <a:pt x="10552" y="67284"/>
                  <a:pt x="13987" y="70993"/>
                  <a:pt x="13987" y="74701"/>
                </a:cubicBezTo>
                <a:cubicBezTo>
                  <a:pt x="13987" y="104900"/>
                  <a:pt x="13987" y="104900"/>
                  <a:pt x="13987" y="104900"/>
                </a:cubicBezTo>
                <a:cubicBezTo>
                  <a:pt x="105766" y="104900"/>
                  <a:pt x="105766" y="104900"/>
                  <a:pt x="105766" y="104900"/>
                </a:cubicBezTo>
                <a:cubicBezTo>
                  <a:pt x="105766" y="74701"/>
                  <a:pt x="105766" y="74701"/>
                  <a:pt x="105766" y="74701"/>
                </a:cubicBezTo>
                <a:cubicBezTo>
                  <a:pt x="105766" y="70993"/>
                  <a:pt x="109447" y="67284"/>
                  <a:pt x="112883" y="67284"/>
                </a:cubicBezTo>
                <a:cubicBezTo>
                  <a:pt x="118036" y="67284"/>
                  <a:pt x="119754" y="70993"/>
                  <a:pt x="119754" y="74701"/>
                </a:cubicBezTo>
                <a:cubicBezTo>
                  <a:pt x="119754" y="112317"/>
                  <a:pt x="119754" y="112317"/>
                  <a:pt x="119754" y="112317"/>
                </a:cubicBezTo>
                <a:cubicBezTo>
                  <a:pt x="119754" y="116026"/>
                  <a:pt x="118036" y="119735"/>
                  <a:pt x="112883" y="119735"/>
                </a:cubicBezTo>
                <a:close/>
                <a:moveTo>
                  <a:pt x="81717" y="39205"/>
                </a:moveTo>
                <a:lnTo>
                  <a:pt x="81717" y="39205"/>
                </a:lnTo>
                <a:cubicBezTo>
                  <a:pt x="78036" y="39205"/>
                  <a:pt x="76319" y="39205"/>
                  <a:pt x="76319" y="37350"/>
                </a:cubicBezTo>
                <a:cubicBezTo>
                  <a:pt x="67730" y="26225"/>
                  <a:pt x="67730" y="26225"/>
                  <a:pt x="67730" y="26225"/>
                </a:cubicBezTo>
                <a:cubicBezTo>
                  <a:pt x="67730" y="72847"/>
                  <a:pt x="67730" y="72847"/>
                  <a:pt x="67730" y="72847"/>
                </a:cubicBezTo>
                <a:cubicBezTo>
                  <a:pt x="67730" y="76556"/>
                  <a:pt x="64294" y="80529"/>
                  <a:pt x="60858" y="80529"/>
                </a:cubicBezTo>
                <a:cubicBezTo>
                  <a:pt x="55705" y="80529"/>
                  <a:pt x="53987" y="76556"/>
                  <a:pt x="53987" y="72847"/>
                </a:cubicBezTo>
                <a:cubicBezTo>
                  <a:pt x="53987" y="26225"/>
                  <a:pt x="53987" y="26225"/>
                  <a:pt x="53987" y="26225"/>
                </a:cubicBezTo>
                <a:cubicBezTo>
                  <a:pt x="45153" y="37350"/>
                  <a:pt x="45153" y="37350"/>
                  <a:pt x="45153" y="37350"/>
                </a:cubicBezTo>
                <a:cubicBezTo>
                  <a:pt x="43435" y="39205"/>
                  <a:pt x="41717" y="39205"/>
                  <a:pt x="40000" y="39205"/>
                </a:cubicBezTo>
                <a:cubicBezTo>
                  <a:pt x="34846" y="39205"/>
                  <a:pt x="33128" y="37350"/>
                  <a:pt x="33128" y="31788"/>
                </a:cubicBezTo>
                <a:cubicBezTo>
                  <a:pt x="33128" y="29933"/>
                  <a:pt x="33128" y="28079"/>
                  <a:pt x="34846" y="28079"/>
                </a:cubicBezTo>
                <a:cubicBezTo>
                  <a:pt x="55705" y="1854"/>
                  <a:pt x="55705" y="1854"/>
                  <a:pt x="55705" y="1854"/>
                </a:cubicBezTo>
                <a:cubicBezTo>
                  <a:pt x="55705" y="1854"/>
                  <a:pt x="57423" y="0"/>
                  <a:pt x="60858" y="0"/>
                </a:cubicBezTo>
                <a:cubicBezTo>
                  <a:pt x="62576" y="0"/>
                  <a:pt x="64294" y="1854"/>
                  <a:pt x="66012" y="1854"/>
                </a:cubicBezTo>
                <a:cubicBezTo>
                  <a:pt x="86871" y="28079"/>
                  <a:pt x="86871" y="28079"/>
                  <a:pt x="86871" y="28079"/>
                </a:cubicBezTo>
                <a:cubicBezTo>
                  <a:pt x="86871" y="28079"/>
                  <a:pt x="88588" y="29933"/>
                  <a:pt x="88588" y="31788"/>
                </a:cubicBezTo>
                <a:cubicBezTo>
                  <a:pt x="88588" y="37350"/>
                  <a:pt x="85153" y="39205"/>
                  <a:pt x="81717" y="3920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Shape 5003">
            <a:extLst>
              <a:ext uri="{FF2B5EF4-FFF2-40B4-BE49-F238E27FC236}">
                <a16:creationId xmlns:a16="http://schemas.microsoft.com/office/drawing/2014/main" id="{213EA02D-CEBB-934E-A536-71C18E473F7E}"/>
              </a:ext>
            </a:extLst>
          </p:cNvPr>
          <p:cNvSpPr/>
          <p:nvPr/>
        </p:nvSpPr>
        <p:spPr>
          <a:xfrm>
            <a:off x="5999888" y="4399376"/>
            <a:ext cx="286203" cy="286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19" y="91495"/>
                </a:moveTo>
                <a:lnTo>
                  <a:pt x="114219" y="91495"/>
                </a:lnTo>
                <a:cubicBezTo>
                  <a:pt x="95880" y="91495"/>
                  <a:pt x="95880" y="91495"/>
                  <a:pt x="95880" y="91495"/>
                </a:cubicBezTo>
                <a:cubicBezTo>
                  <a:pt x="95880" y="85913"/>
                  <a:pt x="95880" y="85913"/>
                  <a:pt x="95880" y="85913"/>
                </a:cubicBezTo>
                <a:cubicBezTo>
                  <a:pt x="95880" y="84518"/>
                  <a:pt x="95880" y="84518"/>
                  <a:pt x="95880" y="84518"/>
                </a:cubicBezTo>
                <a:cubicBezTo>
                  <a:pt x="95880" y="74551"/>
                  <a:pt x="95880" y="74551"/>
                  <a:pt x="95880" y="74551"/>
                </a:cubicBezTo>
                <a:cubicBezTo>
                  <a:pt x="95880" y="68970"/>
                  <a:pt x="95880" y="68970"/>
                  <a:pt x="95880" y="68970"/>
                </a:cubicBezTo>
                <a:cubicBezTo>
                  <a:pt x="95880" y="63388"/>
                  <a:pt x="95880" y="63388"/>
                  <a:pt x="95880" y="63388"/>
                </a:cubicBezTo>
                <a:cubicBezTo>
                  <a:pt x="23920" y="63388"/>
                  <a:pt x="23920" y="63388"/>
                  <a:pt x="23920" y="63388"/>
                </a:cubicBezTo>
                <a:cubicBezTo>
                  <a:pt x="23920" y="68970"/>
                  <a:pt x="23920" y="68970"/>
                  <a:pt x="23920" y="68970"/>
                </a:cubicBezTo>
                <a:cubicBezTo>
                  <a:pt x="23920" y="74551"/>
                  <a:pt x="23920" y="74551"/>
                  <a:pt x="23920" y="74551"/>
                </a:cubicBezTo>
                <a:cubicBezTo>
                  <a:pt x="23920" y="84518"/>
                  <a:pt x="23920" y="84518"/>
                  <a:pt x="23920" y="84518"/>
                </a:cubicBezTo>
                <a:cubicBezTo>
                  <a:pt x="23920" y="85913"/>
                  <a:pt x="23920" y="85913"/>
                  <a:pt x="23920" y="85913"/>
                </a:cubicBezTo>
                <a:cubicBezTo>
                  <a:pt x="23920" y="91495"/>
                  <a:pt x="23920" y="91495"/>
                  <a:pt x="23920" y="91495"/>
                </a:cubicBezTo>
                <a:cubicBezTo>
                  <a:pt x="5581" y="91495"/>
                  <a:pt x="5581" y="91495"/>
                  <a:pt x="5581" y="91495"/>
                </a:cubicBezTo>
                <a:cubicBezTo>
                  <a:pt x="1395" y="91495"/>
                  <a:pt x="0" y="90099"/>
                  <a:pt x="0" y="85913"/>
                </a:cubicBezTo>
                <a:cubicBezTo>
                  <a:pt x="0" y="33687"/>
                  <a:pt x="0" y="33687"/>
                  <a:pt x="0" y="33687"/>
                </a:cubicBezTo>
                <a:cubicBezTo>
                  <a:pt x="0" y="30897"/>
                  <a:pt x="1395" y="28106"/>
                  <a:pt x="5581" y="28106"/>
                </a:cubicBezTo>
                <a:cubicBezTo>
                  <a:pt x="114219" y="28106"/>
                  <a:pt x="114219" y="28106"/>
                  <a:pt x="114219" y="28106"/>
                </a:cubicBezTo>
                <a:cubicBezTo>
                  <a:pt x="117009" y="28106"/>
                  <a:pt x="119800" y="30897"/>
                  <a:pt x="119800" y="33687"/>
                </a:cubicBezTo>
                <a:cubicBezTo>
                  <a:pt x="119800" y="85913"/>
                  <a:pt x="119800" y="85913"/>
                  <a:pt x="119800" y="85913"/>
                </a:cubicBezTo>
                <a:cubicBezTo>
                  <a:pt x="119800" y="90099"/>
                  <a:pt x="117009" y="91495"/>
                  <a:pt x="114219" y="91495"/>
                </a:cubicBezTo>
                <a:close/>
                <a:moveTo>
                  <a:pt x="16943" y="39468"/>
                </a:moveTo>
                <a:lnTo>
                  <a:pt x="16943" y="39468"/>
                </a:lnTo>
                <a:cubicBezTo>
                  <a:pt x="12757" y="39468"/>
                  <a:pt x="11362" y="42259"/>
                  <a:pt x="11362" y="45049"/>
                </a:cubicBezTo>
                <a:cubicBezTo>
                  <a:pt x="11362" y="47840"/>
                  <a:pt x="12757" y="50631"/>
                  <a:pt x="16943" y="50631"/>
                </a:cubicBezTo>
                <a:cubicBezTo>
                  <a:pt x="19734" y="50631"/>
                  <a:pt x="22524" y="47840"/>
                  <a:pt x="22524" y="45049"/>
                </a:cubicBezTo>
                <a:cubicBezTo>
                  <a:pt x="22524" y="42259"/>
                  <a:pt x="19734" y="39468"/>
                  <a:pt x="16943" y="39468"/>
                </a:cubicBezTo>
                <a:close/>
                <a:moveTo>
                  <a:pt x="90099" y="22524"/>
                </a:moveTo>
                <a:lnTo>
                  <a:pt x="90099" y="22524"/>
                </a:lnTo>
                <a:cubicBezTo>
                  <a:pt x="29501" y="22524"/>
                  <a:pt x="29501" y="22524"/>
                  <a:pt x="29501" y="22524"/>
                </a:cubicBezTo>
                <a:lnTo>
                  <a:pt x="29501" y="22524"/>
                </a:lnTo>
                <a:cubicBezTo>
                  <a:pt x="29501" y="16943"/>
                  <a:pt x="29501" y="16943"/>
                  <a:pt x="29501" y="16943"/>
                </a:cubicBezTo>
                <a:lnTo>
                  <a:pt x="29501" y="16943"/>
                </a:lnTo>
                <a:cubicBezTo>
                  <a:pt x="29501" y="5581"/>
                  <a:pt x="29501" y="5581"/>
                  <a:pt x="29501" y="5581"/>
                </a:cubicBezTo>
                <a:cubicBezTo>
                  <a:pt x="29501" y="4186"/>
                  <a:pt x="29501" y="4186"/>
                  <a:pt x="29501" y="2790"/>
                </a:cubicBezTo>
                <a:cubicBezTo>
                  <a:pt x="30897" y="1395"/>
                  <a:pt x="32491" y="0"/>
                  <a:pt x="35282" y="0"/>
                </a:cubicBezTo>
                <a:cubicBezTo>
                  <a:pt x="84518" y="0"/>
                  <a:pt x="84518" y="0"/>
                  <a:pt x="84518" y="0"/>
                </a:cubicBezTo>
                <a:lnTo>
                  <a:pt x="84518" y="0"/>
                </a:lnTo>
                <a:lnTo>
                  <a:pt x="84518" y="0"/>
                </a:lnTo>
                <a:lnTo>
                  <a:pt x="84518" y="0"/>
                </a:lnTo>
                <a:cubicBezTo>
                  <a:pt x="85913" y="0"/>
                  <a:pt x="85913" y="0"/>
                  <a:pt x="87308" y="1395"/>
                </a:cubicBezTo>
                <a:lnTo>
                  <a:pt x="87308" y="1395"/>
                </a:lnTo>
                <a:lnTo>
                  <a:pt x="87308" y="1395"/>
                </a:lnTo>
                <a:lnTo>
                  <a:pt x="87308" y="1395"/>
                </a:lnTo>
                <a:lnTo>
                  <a:pt x="87308" y="1395"/>
                </a:lnTo>
                <a:lnTo>
                  <a:pt x="87308" y="1395"/>
                </a:lnTo>
                <a:cubicBezTo>
                  <a:pt x="88704" y="1395"/>
                  <a:pt x="88704" y="2790"/>
                  <a:pt x="88704" y="2790"/>
                </a:cubicBezTo>
                <a:lnTo>
                  <a:pt x="88704" y="2790"/>
                </a:lnTo>
                <a:cubicBezTo>
                  <a:pt x="88704" y="2790"/>
                  <a:pt x="90099" y="4186"/>
                  <a:pt x="90099" y="5581"/>
                </a:cubicBezTo>
                <a:lnTo>
                  <a:pt x="90099" y="5581"/>
                </a:lnTo>
                <a:lnTo>
                  <a:pt x="90099" y="5581"/>
                </a:lnTo>
                <a:cubicBezTo>
                  <a:pt x="90099" y="22524"/>
                  <a:pt x="90099" y="22524"/>
                  <a:pt x="90099" y="22524"/>
                </a:cubicBezTo>
                <a:close/>
                <a:moveTo>
                  <a:pt x="90099" y="80332"/>
                </a:moveTo>
                <a:lnTo>
                  <a:pt x="90099" y="80332"/>
                </a:lnTo>
                <a:cubicBezTo>
                  <a:pt x="90099" y="108438"/>
                  <a:pt x="90099" y="108438"/>
                  <a:pt x="90099" y="108438"/>
                </a:cubicBezTo>
                <a:cubicBezTo>
                  <a:pt x="90099" y="111229"/>
                  <a:pt x="90099" y="111229"/>
                  <a:pt x="90099" y="111229"/>
                </a:cubicBezTo>
                <a:cubicBezTo>
                  <a:pt x="90099" y="114019"/>
                  <a:pt x="90099" y="114019"/>
                  <a:pt x="90099" y="114019"/>
                </a:cubicBezTo>
                <a:cubicBezTo>
                  <a:pt x="90099" y="118405"/>
                  <a:pt x="87308" y="119800"/>
                  <a:pt x="84518" y="119800"/>
                </a:cubicBezTo>
                <a:cubicBezTo>
                  <a:pt x="35282" y="119800"/>
                  <a:pt x="35282" y="119800"/>
                  <a:pt x="35282" y="119800"/>
                </a:cubicBezTo>
                <a:cubicBezTo>
                  <a:pt x="32491" y="119800"/>
                  <a:pt x="29501" y="118405"/>
                  <a:pt x="29501" y="114019"/>
                </a:cubicBezTo>
                <a:cubicBezTo>
                  <a:pt x="29501" y="111229"/>
                  <a:pt x="29501" y="111229"/>
                  <a:pt x="29501" y="111229"/>
                </a:cubicBezTo>
                <a:cubicBezTo>
                  <a:pt x="29501" y="108438"/>
                  <a:pt x="29501" y="108438"/>
                  <a:pt x="29501" y="108438"/>
                </a:cubicBezTo>
                <a:cubicBezTo>
                  <a:pt x="29501" y="80332"/>
                  <a:pt x="29501" y="80332"/>
                  <a:pt x="29501" y="80332"/>
                </a:cubicBezTo>
                <a:cubicBezTo>
                  <a:pt x="29501" y="68970"/>
                  <a:pt x="29501" y="68970"/>
                  <a:pt x="29501" y="68970"/>
                </a:cubicBezTo>
                <a:cubicBezTo>
                  <a:pt x="90099" y="68970"/>
                  <a:pt x="90099" y="68970"/>
                  <a:pt x="90099" y="68970"/>
                </a:cubicBezTo>
                <a:lnTo>
                  <a:pt x="90099" y="80332"/>
                </a:lnTo>
                <a:close/>
                <a:moveTo>
                  <a:pt x="78936" y="80332"/>
                </a:moveTo>
                <a:lnTo>
                  <a:pt x="78936" y="80332"/>
                </a:lnTo>
                <a:cubicBezTo>
                  <a:pt x="40863" y="80332"/>
                  <a:pt x="40863" y="80332"/>
                  <a:pt x="40863" y="80332"/>
                </a:cubicBezTo>
                <a:cubicBezTo>
                  <a:pt x="40863" y="85913"/>
                  <a:pt x="40863" y="85913"/>
                  <a:pt x="40863" y="85913"/>
                </a:cubicBezTo>
                <a:cubicBezTo>
                  <a:pt x="78936" y="85913"/>
                  <a:pt x="78936" y="85913"/>
                  <a:pt x="78936" y="85913"/>
                </a:cubicBezTo>
                <a:lnTo>
                  <a:pt x="78936" y="80332"/>
                </a:lnTo>
                <a:close/>
                <a:moveTo>
                  <a:pt x="78936" y="91495"/>
                </a:moveTo>
                <a:lnTo>
                  <a:pt x="78936" y="91495"/>
                </a:lnTo>
                <a:cubicBezTo>
                  <a:pt x="40863" y="91495"/>
                  <a:pt x="40863" y="91495"/>
                  <a:pt x="40863" y="91495"/>
                </a:cubicBezTo>
                <a:cubicBezTo>
                  <a:pt x="40863" y="97076"/>
                  <a:pt x="40863" y="97076"/>
                  <a:pt x="40863" y="97076"/>
                </a:cubicBezTo>
                <a:cubicBezTo>
                  <a:pt x="78936" y="97076"/>
                  <a:pt x="78936" y="97076"/>
                  <a:pt x="78936" y="97076"/>
                </a:cubicBezTo>
                <a:lnTo>
                  <a:pt x="78936" y="91495"/>
                </a:lnTo>
                <a:close/>
                <a:moveTo>
                  <a:pt x="78936" y="102857"/>
                </a:moveTo>
                <a:lnTo>
                  <a:pt x="78936" y="102857"/>
                </a:lnTo>
                <a:cubicBezTo>
                  <a:pt x="40863" y="102857"/>
                  <a:pt x="40863" y="102857"/>
                  <a:pt x="40863" y="102857"/>
                </a:cubicBezTo>
                <a:cubicBezTo>
                  <a:pt x="40863" y="108438"/>
                  <a:pt x="40863" y="108438"/>
                  <a:pt x="40863" y="108438"/>
                </a:cubicBezTo>
                <a:cubicBezTo>
                  <a:pt x="78936" y="108438"/>
                  <a:pt x="78936" y="108438"/>
                  <a:pt x="78936" y="108438"/>
                </a:cubicBezTo>
                <a:lnTo>
                  <a:pt x="78936" y="1028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Shape 4903">
            <a:extLst>
              <a:ext uri="{FF2B5EF4-FFF2-40B4-BE49-F238E27FC236}">
                <a16:creationId xmlns:a16="http://schemas.microsoft.com/office/drawing/2014/main" id="{97689F74-74DA-9448-B344-85DF44F55477}"/>
              </a:ext>
            </a:extLst>
          </p:cNvPr>
          <p:cNvSpPr/>
          <p:nvPr/>
        </p:nvSpPr>
        <p:spPr>
          <a:xfrm>
            <a:off x="9356709" y="2156344"/>
            <a:ext cx="286201" cy="2507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Shape 5008">
            <a:extLst>
              <a:ext uri="{FF2B5EF4-FFF2-40B4-BE49-F238E27FC236}">
                <a16:creationId xmlns:a16="http://schemas.microsoft.com/office/drawing/2014/main" id="{FFD839EE-1306-DA4C-8874-6ED404EA4139}"/>
              </a:ext>
            </a:extLst>
          </p:cNvPr>
          <p:cNvSpPr/>
          <p:nvPr/>
        </p:nvSpPr>
        <p:spPr>
          <a:xfrm>
            <a:off x="10898443" y="2174228"/>
            <a:ext cx="284113" cy="2507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09" y="119774"/>
                </a:moveTo>
                <a:lnTo>
                  <a:pt x="114209" y="119774"/>
                </a:lnTo>
                <a:cubicBezTo>
                  <a:pt x="5590" y="119774"/>
                  <a:pt x="5590" y="119774"/>
                  <a:pt x="5590" y="119774"/>
                </a:cubicBezTo>
                <a:cubicBezTo>
                  <a:pt x="2795" y="119774"/>
                  <a:pt x="0" y="116610"/>
                  <a:pt x="0" y="113446"/>
                </a:cubicBezTo>
                <a:cubicBezTo>
                  <a:pt x="0" y="6327"/>
                  <a:pt x="0" y="6327"/>
                  <a:pt x="0" y="6327"/>
                </a:cubicBezTo>
                <a:cubicBezTo>
                  <a:pt x="0" y="3163"/>
                  <a:pt x="2795" y="0"/>
                  <a:pt x="5590" y="0"/>
                </a:cubicBezTo>
                <a:cubicBezTo>
                  <a:pt x="114209" y="0"/>
                  <a:pt x="114209" y="0"/>
                  <a:pt x="114209" y="0"/>
                </a:cubicBezTo>
                <a:cubicBezTo>
                  <a:pt x="118402" y="0"/>
                  <a:pt x="119800" y="3163"/>
                  <a:pt x="119800" y="6327"/>
                </a:cubicBezTo>
                <a:cubicBezTo>
                  <a:pt x="119800" y="113446"/>
                  <a:pt x="119800" y="113446"/>
                  <a:pt x="119800" y="113446"/>
                </a:cubicBezTo>
                <a:cubicBezTo>
                  <a:pt x="119800" y="116610"/>
                  <a:pt x="118402" y="119774"/>
                  <a:pt x="114209" y="119774"/>
                </a:cubicBezTo>
                <a:close/>
                <a:moveTo>
                  <a:pt x="11181" y="6327"/>
                </a:moveTo>
                <a:lnTo>
                  <a:pt x="11181" y="6327"/>
                </a:lnTo>
                <a:cubicBezTo>
                  <a:pt x="8386" y="6327"/>
                  <a:pt x="5590" y="9717"/>
                  <a:pt x="5590" y="12881"/>
                </a:cubicBezTo>
                <a:cubicBezTo>
                  <a:pt x="5590" y="17627"/>
                  <a:pt x="8386" y="19209"/>
                  <a:pt x="11181" y="19209"/>
                </a:cubicBezTo>
                <a:cubicBezTo>
                  <a:pt x="13976" y="19209"/>
                  <a:pt x="16772" y="17627"/>
                  <a:pt x="16772" y="12881"/>
                </a:cubicBezTo>
                <a:cubicBezTo>
                  <a:pt x="16772" y="9717"/>
                  <a:pt x="13976" y="6327"/>
                  <a:pt x="11181" y="6327"/>
                </a:cubicBezTo>
                <a:close/>
                <a:moveTo>
                  <a:pt x="28153" y="6327"/>
                </a:moveTo>
                <a:lnTo>
                  <a:pt x="28153" y="6327"/>
                </a:lnTo>
                <a:cubicBezTo>
                  <a:pt x="25357" y="6327"/>
                  <a:pt x="22562" y="9717"/>
                  <a:pt x="22562" y="12881"/>
                </a:cubicBezTo>
                <a:cubicBezTo>
                  <a:pt x="22562" y="17627"/>
                  <a:pt x="25357" y="19209"/>
                  <a:pt x="28153" y="19209"/>
                </a:cubicBezTo>
                <a:cubicBezTo>
                  <a:pt x="30948" y="19209"/>
                  <a:pt x="33743" y="17627"/>
                  <a:pt x="33743" y="12881"/>
                </a:cubicBezTo>
                <a:cubicBezTo>
                  <a:pt x="33743" y="9717"/>
                  <a:pt x="30948" y="6327"/>
                  <a:pt x="28153" y="6327"/>
                </a:cubicBezTo>
                <a:close/>
                <a:moveTo>
                  <a:pt x="45124" y="6327"/>
                </a:moveTo>
                <a:lnTo>
                  <a:pt x="45124" y="6327"/>
                </a:lnTo>
                <a:cubicBezTo>
                  <a:pt x="42329" y="6327"/>
                  <a:pt x="39334" y="9717"/>
                  <a:pt x="39334" y="12881"/>
                </a:cubicBezTo>
                <a:cubicBezTo>
                  <a:pt x="39334" y="17627"/>
                  <a:pt x="42329" y="19209"/>
                  <a:pt x="45124" y="19209"/>
                </a:cubicBezTo>
                <a:cubicBezTo>
                  <a:pt x="47920" y="19209"/>
                  <a:pt x="50715" y="17627"/>
                  <a:pt x="50715" y="12881"/>
                </a:cubicBezTo>
                <a:cubicBezTo>
                  <a:pt x="50715" y="9717"/>
                  <a:pt x="47920" y="6327"/>
                  <a:pt x="45124" y="6327"/>
                </a:cubicBezTo>
                <a:close/>
                <a:moveTo>
                  <a:pt x="114209" y="25536"/>
                </a:moveTo>
                <a:lnTo>
                  <a:pt x="114209" y="25536"/>
                </a:lnTo>
                <a:cubicBezTo>
                  <a:pt x="108618" y="25536"/>
                  <a:pt x="108618" y="25536"/>
                  <a:pt x="108618" y="25536"/>
                </a:cubicBezTo>
                <a:cubicBezTo>
                  <a:pt x="11181" y="25536"/>
                  <a:pt x="11181" y="25536"/>
                  <a:pt x="11181" y="25536"/>
                </a:cubicBezTo>
                <a:cubicBezTo>
                  <a:pt x="5590" y="25536"/>
                  <a:pt x="5590" y="25536"/>
                  <a:pt x="5590" y="25536"/>
                </a:cubicBezTo>
                <a:cubicBezTo>
                  <a:pt x="5590" y="113446"/>
                  <a:pt x="5590" y="113446"/>
                  <a:pt x="5590" y="113446"/>
                </a:cubicBezTo>
                <a:cubicBezTo>
                  <a:pt x="114209" y="113446"/>
                  <a:pt x="114209" y="113446"/>
                  <a:pt x="114209" y="113446"/>
                </a:cubicBezTo>
                <a:lnTo>
                  <a:pt x="114209" y="25536"/>
                </a:lnTo>
                <a:close/>
                <a:moveTo>
                  <a:pt x="43727" y="63954"/>
                </a:moveTo>
                <a:lnTo>
                  <a:pt x="43727" y="63954"/>
                </a:lnTo>
                <a:cubicBezTo>
                  <a:pt x="45124" y="63954"/>
                  <a:pt x="46522" y="65536"/>
                  <a:pt x="46522" y="67118"/>
                </a:cubicBezTo>
                <a:lnTo>
                  <a:pt x="46522" y="67118"/>
                </a:lnTo>
                <a:cubicBezTo>
                  <a:pt x="54908" y="75028"/>
                  <a:pt x="54908" y="75028"/>
                  <a:pt x="54908" y="75028"/>
                </a:cubicBezTo>
                <a:cubicBezTo>
                  <a:pt x="73277" y="54463"/>
                  <a:pt x="73277" y="54463"/>
                  <a:pt x="73277" y="54463"/>
                </a:cubicBezTo>
                <a:lnTo>
                  <a:pt x="73277" y="54463"/>
                </a:lnTo>
                <a:cubicBezTo>
                  <a:pt x="74675" y="52881"/>
                  <a:pt x="76073" y="51073"/>
                  <a:pt x="77470" y="51073"/>
                </a:cubicBezTo>
                <a:cubicBezTo>
                  <a:pt x="80266" y="51073"/>
                  <a:pt x="83261" y="54463"/>
                  <a:pt x="83261" y="57627"/>
                </a:cubicBezTo>
                <a:cubicBezTo>
                  <a:pt x="83261" y="59209"/>
                  <a:pt x="81863" y="60790"/>
                  <a:pt x="80266" y="62372"/>
                </a:cubicBezTo>
                <a:lnTo>
                  <a:pt x="80266" y="62372"/>
                </a:lnTo>
                <a:cubicBezTo>
                  <a:pt x="57703" y="87909"/>
                  <a:pt x="57703" y="87909"/>
                  <a:pt x="57703" y="87909"/>
                </a:cubicBezTo>
                <a:lnTo>
                  <a:pt x="57703" y="87909"/>
                </a:lnTo>
                <a:cubicBezTo>
                  <a:pt x="57703" y="89491"/>
                  <a:pt x="56306" y="89491"/>
                  <a:pt x="54908" y="89491"/>
                </a:cubicBezTo>
                <a:cubicBezTo>
                  <a:pt x="53510" y="89491"/>
                  <a:pt x="52113" y="89491"/>
                  <a:pt x="50715" y="87909"/>
                </a:cubicBezTo>
                <a:lnTo>
                  <a:pt x="50715" y="87909"/>
                </a:lnTo>
                <a:cubicBezTo>
                  <a:pt x="39334" y="75028"/>
                  <a:pt x="39334" y="75028"/>
                  <a:pt x="39334" y="75028"/>
                </a:cubicBezTo>
                <a:lnTo>
                  <a:pt x="39334" y="75028"/>
                </a:lnTo>
                <a:cubicBezTo>
                  <a:pt x="37936" y="73446"/>
                  <a:pt x="37936" y="71864"/>
                  <a:pt x="37936" y="70282"/>
                </a:cubicBezTo>
                <a:cubicBezTo>
                  <a:pt x="37936" y="67118"/>
                  <a:pt x="39334" y="63954"/>
                  <a:pt x="43727" y="639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Shape 5087">
            <a:extLst>
              <a:ext uri="{FF2B5EF4-FFF2-40B4-BE49-F238E27FC236}">
                <a16:creationId xmlns:a16="http://schemas.microsoft.com/office/drawing/2014/main" id="{3E82164A-9C95-F546-98CC-903EEE7D49AE}"/>
              </a:ext>
            </a:extLst>
          </p:cNvPr>
          <p:cNvSpPr/>
          <p:nvPr/>
        </p:nvSpPr>
        <p:spPr>
          <a:xfrm flipH="1">
            <a:off x="6080462" y="2165351"/>
            <a:ext cx="155623" cy="2743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577" y="27766"/>
                </a:moveTo>
                <a:lnTo>
                  <a:pt x="119577" y="27766"/>
                </a:lnTo>
                <a:cubicBezTo>
                  <a:pt x="119577" y="14969"/>
                  <a:pt x="119577" y="14969"/>
                  <a:pt x="119577" y="14969"/>
                </a:cubicBezTo>
                <a:cubicBezTo>
                  <a:pt x="119577" y="8450"/>
                  <a:pt x="93380" y="0"/>
                  <a:pt x="60000" y="0"/>
                </a:cubicBezTo>
                <a:cubicBezTo>
                  <a:pt x="25774" y="0"/>
                  <a:pt x="0" y="8450"/>
                  <a:pt x="0" y="14969"/>
                </a:cubicBezTo>
                <a:cubicBezTo>
                  <a:pt x="0" y="14969"/>
                  <a:pt x="0" y="14969"/>
                  <a:pt x="0" y="27766"/>
                </a:cubicBezTo>
                <a:cubicBezTo>
                  <a:pt x="0" y="40563"/>
                  <a:pt x="40985" y="51428"/>
                  <a:pt x="40985" y="59879"/>
                </a:cubicBezTo>
                <a:cubicBezTo>
                  <a:pt x="40985" y="70503"/>
                  <a:pt x="0" y="79195"/>
                  <a:pt x="0" y="91991"/>
                </a:cubicBezTo>
                <a:cubicBezTo>
                  <a:pt x="0" y="104788"/>
                  <a:pt x="0" y="106961"/>
                  <a:pt x="0" y="106961"/>
                </a:cubicBezTo>
                <a:cubicBezTo>
                  <a:pt x="0" y="111066"/>
                  <a:pt x="25774" y="119758"/>
                  <a:pt x="60000" y="119758"/>
                </a:cubicBezTo>
                <a:cubicBezTo>
                  <a:pt x="93380" y="119758"/>
                  <a:pt x="119577" y="111066"/>
                  <a:pt x="119577" y="106961"/>
                </a:cubicBezTo>
                <a:cubicBezTo>
                  <a:pt x="119577" y="106961"/>
                  <a:pt x="119577" y="104788"/>
                  <a:pt x="119577" y="91991"/>
                </a:cubicBezTo>
                <a:cubicBezTo>
                  <a:pt x="119577" y="79195"/>
                  <a:pt x="78591" y="70503"/>
                  <a:pt x="78591" y="59879"/>
                </a:cubicBezTo>
                <a:cubicBezTo>
                  <a:pt x="78591" y="51428"/>
                  <a:pt x="119577" y="40563"/>
                  <a:pt x="119577" y="27766"/>
                </a:cubicBezTo>
                <a:close/>
                <a:moveTo>
                  <a:pt x="18591" y="14969"/>
                </a:moveTo>
                <a:lnTo>
                  <a:pt x="18591" y="14969"/>
                </a:lnTo>
                <a:cubicBezTo>
                  <a:pt x="25774" y="12796"/>
                  <a:pt x="37183" y="8450"/>
                  <a:pt x="60000" y="8450"/>
                </a:cubicBezTo>
                <a:cubicBezTo>
                  <a:pt x="82394" y="8450"/>
                  <a:pt x="100985" y="14969"/>
                  <a:pt x="100985" y="14969"/>
                </a:cubicBezTo>
                <a:cubicBezTo>
                  <a:pt x="104788" y="14969"/>
                  <a:pt x="108591" y="17142"/>
                  <a:pt x="104788" y="17142"/>
                </a:cubicBezTo>
                <a:cubicBezTo>
                  <a:pt x="97183" y="21247"/>
                  <a:pt x="78591" y="23420"/>
                  <a:pt x="60000" y="23420"/>
                </a:cubicBezTo>
                <a:cubicBezTo>
                  <a:pt x="40985" y="23420"/>
                  <a:pt x="22394" y="21247"/>
                  <a:pt x="14788" y="17142"/>
                </a:cubicBezTo>
                <a:cubicBezTo>
                  <a:pt x="10985" y="17142"/>
                  <a:pt x="18591" y="14969"/>
                  <a:pt x="18591" y="14969"/>
                </a:cubicBezTo>
                <a:close/>
                <a:moveTo>
                  <a:pt x="63802" y="59879"/>
                </a:moveTo>
                <a:lnTo>
                  <a:pt x="63802" y="59879"/>
                </a:lnTo>
                <a:cubicBezTo>
                  <a:pt x="63802" y="68329"/>
                  <a:pt x="74788" y="72676"/>
                  <a:pt x="86197" y="79195"/>
                </a:cubicBezTo>
                <a:cubicBezTo>
                  <a:pt x="93380" y="83299"/>
                  <a:pt x="104788" y="89818"/>
                  <a:pt x="104788" y="91991"/>
                </a:cubicBezTo>
                <a:cubicBezTo>
                  <a:pt x="104788" y="100442"/>
                  <a:pt x="104788" y="100442"/>
                  <a:pt x="104788" y="100442"/>
                </a:cubicBezTo>
                <a:cubicBezTo>
                  <a:pt x="97183" y="98269"/>
                  <a:pt x="63802" y="94164"/>
                  <a:pt x="63802" y="85472"/>
                </a:cubicBezTo>
                <a:cubicBezTo>
                  <a:pt x="63802" y="81368"/>
                  <a:pt x="56197" y="81368"/>
                  <a:pt x="56197" y="85472"/>
                </a:cubicBezTo>
                <a:cubicBezTo>
                  <a:pt x="56197" y="94164"/>
                  <a:pt x="25774" y="98269"/>
                  <a:pt x="14788" y="100442"/>
                </a:cubicBezTo>
                <a:cubicBezTo>
                  <a:pt x="14788" y="91991"/>
                  <a:pt x="14788" y="91991"/>
                  <a:pt x="14788" y="91991"/>
                </a:cubicBezTo>
                <a:cubicBezTo>
                  <a:pt x="14788" y="89818"/>
                  <a:pt x="25774" y="83299"/>
                  <a:pt x="33802" y="79195"/>
                </a:cubicBezTo>
                <a:cubicBezTo>
                  <a:pt x="44788" y="72676"/>
                  <a:pt x="56197" y="68329"/>
                  <a:pt x="56197" y="59879"/>
                </a:cubicBezTo>
                <a:cubicBezTo>
                  <a:pt x="56197" y="53601"/>
                  <a:pt x="44788" y="49014"/>
                  <a:pt x="33802" y="42736"/>
                </a:cubicBezTo>
                <a:cubicBezTo>
                  <a:pt x="25774" y="38390"/>
                  <a:pt x="14788" y="31871"/>
                  <a:pt x="14788" y="27766"/>
                </a:cubicBezTo>
                <a:cubicBezTo>
                  <a:pt x="14788" y="21247"/>
                  <a:pt x="14788" y="21247"/>
                  <a:pt x="14788" y="21247"/>
                </a:cubicBezTo>
                <a:cubicBezTo>
                  <a:pt x="25774" y="25593"/>
                  <a:pt x="40985" y="27766"/>
                  <a:pt x="60000" y="27766"/>
                </a:cubicBezTo>
                <a:cubicBezTo>
                  <a:pt x="78591" y="27766"/>
                  <a:pt x="97183" y="25593"/>
                  <a:pt x="104788" y="21247"/>
                </a:cubicBezTo>
                <a:cubicBezTo>
                  <a:pt x="104788" y="27766"/>
                  <a:pt x="104788" y="27766"/>
                  <a:pt x="104788" y="27766"/>
                </a:cubicBezTo>
                <a:cubicBezTo>
                  <a:pt x="104788" y="31871"/>
                  <a:pt x="93380" y="38390"/>
                  <a:pt x="86197" y="42736"/>
                </a:cubicBezTo>
                <a:cubicBezTo>
                  <a:pt x="74788" y="49014"/>
                  <a:pt x="63802" y="53601"/>
                  <a:pt x="63802" y="598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Shape 4867">
            <a:extLst>
              <a:ext uri="{FF2B5EF4-FFF2-40B4-BE49-F238E27FC236}">
                <a16:creationId xmlns:a16="http://schemas.microsoft.com/office/drawing/2014/main" id="{1191BA8F-ED5E-5F4D-95B5-3E8BF8A6F342}"/>
              </a:ext>
            </a:extLst>
          </p:cNvPr>
          <p:cNvSpPr/>
          <p:nvPr/>
        </p:nvSpPr>
        <p:spPr>
          <a:xfrm>
            <a:off x="1011556" y="4396464"/>
            <a:ext cx="289907" cy="292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202" y="119802"/>
                </a:moveTo>
                <a:lnTo>
                  <a:pt x="59202" y="119802"/>
                </a:lnTo>
                <a:cubicBezTo>
                  <a:pt x="26710" y="119802"/>
                  <a:pt x="0" y="93399"/>
                  <a:pt x="0" y="59901"/>
                </a:cubicBezTo>
                <a:cubicBezTo>
                  <a:pt x="0" y="26403"/>
                  <a:pt x="26710" y="0"/>
                  <a:pt x="59202" y="0"/>
                </a:cubicBezTo>
                <a:cubicBezTo>
                  <a:pt x="92890" y="0"/>
                  <a:pt x="119800" y="26403"/>
                  <a:pt x="119800" y="59901"/>
                </a:cubicBezTo>
                <a:cubicBezTo>
                  <a:pt x="119800" y="93399"/>
                  <a:pt x="92890" y="119802"/>
                  <a:pt x="59202" y="119802"/>
                </a:cubicBezTo>
                <a:close/>
                <a:moveTo>
                  <a:pt x="92890" y="25024"/>
                </a:moveTo>
                <a:lnTo>
                  <a:pt x="92890" y="25024"/>
                </a:lnTo>
                <a:cubicBezTo>
                  <a:pt x="92890" y="25024"/>
                  <a:pt x="92890" y="25024"/>
                  <a:pt x="92890" y="23645"/>
                </a:cubicBezTo>
                <a:lnTo>
                  <a:pt x="91495" y="23645"/>
                </a:lnTo>
                <a:cubicBezTo>
                  <a:pt x="91495" y="23645"/>
                  <a:pt x="91495" y="23645"/>
                  <a:pt x="91495" y="25024"/>
                </a:cubicBezTo>
                <a:cubicBezTo>
                  <a:pt x="91495" y="25024"/>
                  <a:pt x="91495" y="25024"/>
                  <a:pt x="92890" y="25024"/>
                </a:cubicBezTo>
                <a:cubicBezTo>
                  <a:pt x="92890" y="26403"/>
                  <a:pt x="92890" y="26403"/>
                  <a:pt x="91495" y="26403"/>
                </a:cubicBezTo>
                <a:cubicBezTo>
                  <a:pt x="91495" y="27783"/>
                  <a:pt x="91495" y="27783"/>
                  <a:pt x="91495" y="27783"/>
                </a:cubicBezTo>
                <a:lnTo>
                  <a:pt x="90099" y="27783"/>
                </a:lnTo>
                <a:cubicBezTo>
                  <a:pt x="90099" y="27783"/>
                  <a:pt x="90099" y="27783"/>
                  <a:pt x="91495" y="27783"/>
                </a:cubicBezTo>
                <a:cubicBezTo>
                  <a:pt x="91495" y="27783"/>
                  <a:pt x="91495" y="27783"/>
                  <a:pt x="92890" y="27783"/>
                </a:cubicBezTo>
                <a:cubicBezTo>
                  <a:pt x="92890" y="26403"/>
                  <a:pt x="92890" y="26403"/>
                  <a:pt x="92890" y="26403"/>
                </a:cubicBezTo>
                <a:cubicBezTo>
                  <a:pt x="92890" y="25024"/>
                  <a:pt x="92890" y="25024"/>
                  <a:pt x="94485" y="25024"/>
                </a:cubicBezTo>
                <a:lnTo>
                  <a:pt x="92890" y="25024"/>
                </a:lnTo>
                <a:close/>
                <a:moveTo>
                  <a:pt x="94485" y="26403"/>
                </a:moveTo>
                <a:lnTo>
                  <a:pt x="94485" y="26403"/>
                </a:lnTo>
                <a:close/>
                <a:moveTo>
                  <a:pt x="108438" y="66798"/>
                </a:moveTo>
                <a:lnTo>
                  <a:pt x="108438" y="66798"/>
                </a:lnTo>
                <a:cubicBezTo>
                  <a:pt x="108438" y="65418"/>
                  <a:pt x="108438" y="64039"/>
                  <a:pt x="108438" y="64039"/>
                </a:cubicBezTo>
                <a:cubicBezTo>
                  <a:pt x="108438" y="62660"/>
                  <a:pt x="108438" y="64039"/>
                  <a:pt x="107043" y="64039"/>
                </a:cubicBezTo>
                <a:cubicBezTo>
                  <a:pt x="107043" y="62660"/>
                  <a:pt x="107043" y="62660"/>
                  <a:pt x="107043" y="62660"/>
                </a:cubicBezTo>
                <a:cubicBezTo>
                  <a:pt x="107043" y="62660"/>
                  <a:pt x="107043" y="62660"/>
                  <a:pt x="107043" y="64039"/>
                </a:cubicBezTo>
                <a:cubicBezTo>
                  <a:pt x="107043" y="64039"/>
                  <a:pt x="105647" y="65418"/>
                  <a:pt x="107043" y="65418"/>
                </a:cubicBezTo>
                <a:cubicBezTo>
                  <a:pt x="107043" y="66798"/>
                  <a:pt x="107043" y="66798"/>
                  <a:pt x="108438" y="66798"/>
                </a:cubicBezTo>
                <a:close/>
                <a:moveTo>
                  <a:pt x="12757" y="71133"/>
                </a:moveTo>
                <a:lnTo>
                  <a:pt x="12757" y="71133"/>
                </a:lnTo>
                <a:cubicBezTo>
                  <a:pt x="14152" y="71133"/>
                  <a:pt x="14152" y="71133"/>
                  <a:pt x="14152" y="71133"/>
                </a:cubicBezTo>
                <a:cubicBezTo>
                  <a:pt x="14152" y="69753"/>
                  <a:pt x="14152" y="69753"/>
                  <a:pt x="14152" y="69753"/>
                </a:cubicBezTo>
                <a:cubicBezTo>
                  <a:pt x="14152" y="69753"/>
                  <a:pt x="14152" y="69753"/>
                  <a:pt x="12757" y="69753"/>
                </a:cubicBezTo>
                <a:lnTo>
                  <a:pt x="12757" y="71133"/>
                </a:lnTo>
                <a:cubicBezTo>
                  <a:pt x="12757" y="69753"/>
                  <a:pt x="12757" y="69753"/>
                  <a:pt x="12757" y="69753"/>
                </a:cubicBezTo>
                <a:cubicBezTo>
                  <a:pt x="12757" y="69753"/>
                  <a:pt x="12757" y="69753"/>
                  <a:pt x="11362" y="69753"/>
                </a:cubicBezTo>
                <a:cubicBezTo>
                  <a:pt x="12757" y="71133"/>
                  <a:pt x="12757" y="71133"/>
                  <a:pt x="12757" y="71133"/>
                </a:cubicBezTo>
                <a:close/>
                <a:moveTo>
                  <a:pt x="14152" y="53004"/>
                </a:moveTo>
                <a:lnTo>
                  <a:pt x="14152" y="53004"/>
                </a:lnTo>
                <a:close/>
                <a:moveTo>
                  <a:pt x="14152" y="44532"/>
                </a:moveTo>
                <a:lnTo>
                  <a:pt x="14152" y="44532"/>
                </a:lnTo>
                <a:lnTo>
                  <a:pt x="14152" y="43152"/>
                </a:lnTo>
                <a:lnTo>
                  <a:pt x="14152" y="44532"/>
                </a:lnTo>
                <a:close/>
                <a:moveTo>
                  <a:pt x="26710" y="25024"/>
                </a:moveTo>
                <a:lnTo>
                  <a:pt x="26710" y="25024"/>
                </a:lnTo>
                <a:cubicBezTo>
                  <a:pt x="26710" y="25024"/>
                  <a:pt x="26710" y="25024"/>
                  <a:pt x="25315" y="25024"/>
                </a:cubicBezTo>
                <a:cubicBezTo>
                  <a:pt x="26710" y="25024"/>
                  <a:pt x="26710" y="25024"/>
                  <a:pt x="26710" y="25024"/>
                </a:cubicBezTo>
                <a:close/>
                <a:moveTo>
                  <a:pt x="25315" y="26403"/>
                </a:moveTo>
                <a:lnTo>
                  <a:pt x="25315" y="26403"/>
                </a:lnTo>
                <a:close/>
                <a:moveTo>
                  <a:pt x="38073" y="16748"/>
                </a:moveTo>
                <a:lnTo>
                  <a:pt x="38073" y="16748"/>
                </a:lnTo>
                <a:lnTo>
                  <a:pt x="39468" y="16748"/>
                </a:lnTo>
                <a:lnTo>
                  <a:pt x="38073" y="16748"/>
                </a:lnTo>
                <a:cubicBezTo>
                  <a:pt x="39468" y="16748"/>
                  <a:pt x="39468" y="16748"/>
                  <a:pt x="39468" y="16748"/>
                </a:cubicBezTo>
                <a:lnTo>
                  <a:pt x="39468" y="18128"/>
                </a:lnTo>
                <a:lnTo>
                  <a:pt x="39468" y="16748"/>
                </a:lnTo>
                <a:cubicBezTo>
                  <a:pt x="38073" y="16748"/>
                  <a:pt x="38073" y="18128"/>
                  <a:pt x="38073" y="18128"/>
                </a:cubicBezTo>
                <a:cubicBezTo>
                  <a:pt x="38073" y="18128"/>
                  <a:pt x="38073" y="18128"/>
                  <a:pt x="38073" y="16748"/>
                </a:cubicBezTo>
                <a:cubicBezTo>
                  <a:pt x="38073" y="18128"/>
                  <a:pt x="38073" y="18128"/>
                  <a:pt x="38073" y="18128"/>
                </a:cubicBezTo>
                <a:cubicBezTo>
                  <a:pt x="38073" y="18128"/>
                  <a:pt x="38073" y="18128"/>
                  <a:pt x="39468" y="18128"/>
                </a:cubicBezTo>
                <a:lnTo>
                  <a:pt x="38073" y="18128"/>
                </a:lnTo>
                <a:lnTo>
                  <a:pt x="39468" y="18128"/>
                </a:lnTo>
                <a:lnTo>
                  <a:pt x="38073" y="18128"/>
                </a:lnTo>
                <a:cubicBezTo>
                  <a:pt x="39468" y="18128"/>
                  <a:pt x="39468" y="18128"/>
                  <a:pt x="39468" y="18128"/>
                </a:cubicBezTo>
                <a:cubicBezTo>
                  <a:pt x="39468" y="18128"/>
                  <a:pt x="40863" y="19507"/>
                  <a:pt x="39468" y="19507"/>
                </a:cubicBezTo>
                <a:lnTo>
                  <a:pt x="38073" y="19507"/>
                </a:lnTo>
                <a:lnTo>
                  <a:pt x="39468" y="19507"/>
                </a:lnTo>
                <a:cubicBezTo>
                  <a:pt x="38073" y="19507"/>
                  <a:pt x="38073" y="19507"/>
                  <a:pt x="38073" y="19507"/>
                </a:cubicBezTo>
                <a:cubicBezTo>
                  <a:pt x="38073" y="20886"/>
                  <a:pt x="36677" y="20886"/>
                  <a:pt x="38073" y="20886"/>
                </a:cubicBezTo>
                <a:cubicBezTo>
                  <a:pt x="38073" y="19507"/>
                  <a:pt x="38073" y="19507"/>
                  <a:pt x="38073" y="19507"/>
                </a:cubicBezTo>
                <a:cubicBezTo>
                  <a:pt x="38073" y="20886"/>
                  <a:pt x="38073" y="20886"/>
                  <a:pt x="38073" y="20886"/>
                </a:cubicBezTo>
                <a:lnTo>
                  <a:pt x="39468" y="20886"/>
                </a:lnTo>
                <a:cubicBezTo>
                  <a:pt x="39468" y="20886"/>
                  <a:pt x="39468" y="20886"/>
                  <a:pt x="40863" y="20886"/>
                </a:cubicBezTo>
                <a:cubicBezTo>
                  <a:pt x="42259" y="20886"/>
                  <a:pt x="42259" y="20886"/>
                  <a:pt x="42259" y="20886"/>
                </a:cubicBezTo>
                <a:cubicBezTo>
                  <a:pt x="42259" y="22266"/>
                  <a:pt x="42259" y="22266"/>
                  <a:pt x="42259" y="22266"/>
                </a:cubicBezTo>
                <a:cubicBezTo>
                  <a:pt x="42259" y="22266"/>
                  <a:pt x="40863" y="22266"/>
                  <a:pt x="40863" y="20886"/>
                </a:cubicBezTo>
                <a:cubicBezTo>
                  <a:pt x="40863" y="22266"/>
                  <a:pt x="42259" y="22266"/>
                  <a:pt x="40863" y="22266"/>
                </a:cubicBezTo>
                <a:cubicBezTo>
                  <a:pt x="39468" y="20886"/>
                  <a:pt x="39468" y="20886"/>
                  <a:pt x="39468" y="20886"/>
                </a:cubicBezTo>
                <a:lnTo>
                  <a:pt x="39468" y="22266"/>
                </a:lnTo>
                <a:cubicBezTo>
                  <a:pt x="38073" y="20886"/>
                  <a:pt x="38073" y="20886"/>
                  <a:pt x="38073" y="20886"/>
                </a:cubicBezTo>
                <a:cubicBezTo>
                  <a:pt x="38073" y="20886"/>
                  <a:pt x="38073" y="20886"/>
                  <a:pt x="38073" y="22266"/>
                </a:cubicBezTo>
                <a:cubicBezTo>
                  <a:pt x="39468" y="22266"/>
                  <a:pt x="39468" y="22266"/>
                  <a:pt x="39468" y="22266"/>
                </a:cubicBezTo>
                <a:lnTo>
                  <a:pt x="39468" y="20886"/>
                </a:lnTo>
                <a:cubicBezTo>
                  <a:pt x="39468" y="22266"/>
                  <a:pt x="39468" y="22266"/>
                  <a:pt x="39468" y="22266"/>
                </a:cubicBezTo>
                <a:lnTo>
                  <a:pt x="38073" y="22266"/>
                </a:lnTo>
                <a:cubicBezTo>
                  <a:pt x="39468" y="22266"/>
                  <a:pt x="38073" y="22266"/>
                  <a:pt x="38073" y="23645"/>
                </a:cubicBezTo>
                <a:cubicBezTo>
                  <a:pt x="38073" y="23645"/>
                  <a:pt x="38073" y="22266"/>
                  <a:pt x="39468" y="22266"/>
                </a:cubicBezTo>
                <a:lnTo>
                  <a:pt x="39468" y="23645"/>
                </a:lnTo>
                <a:cubicBezTo>
                  <a:pt x="39468" y="23645"/>
                  <a:pt x="39468" y="23645"/>
                  <a:pt x="39468" y="22266"/>
                </a:cubicBezTo>
                <a:lnTo>
                  <a:pt x="40863" y="22266"/>
                </a:lnTo>
                <a:cubicBezTo>
                  <a:pt x="40863" y="22266"/>
                  <a:pt x="40863" y="22266"/>
                  <a:pt x="42259" y="22266"/>
                </a:cubicBezTo>
                <a:lnTo>
                  <a:pt x="40863" y="22266"/>
                </a:lnTo>
                <a:cubicBezTo>
                  <a:pt x="40863" y="23645"/>
                  <a:pt x="40863" y="23645"/>
                  <a:pt x="42259" y="23645"/>
                </a:cubicBezTo>
                <a:cubicBezTo>
                  <a:pt x="40863" y="23645"/>
                  <a:pt x="40863" y="23645"/>
                  <a:pt x="40863" y="23645"/>
                </a:cubicBezTo>
                <a:lnTo>
                  <a:pt x="40863" y="25024"/>
                </a:lnTo>
                <a:cubicBezTo>
                  <a:pt x="39468" y="25024"/>
                  <a:pt x="39468" y="25024"/>
                  <a:pt x="39468" y="25024"/>
                </a:cubicBezTo>
                <a:cubicBezTo>
                  <a:pt x="39468" y="25024"/>
                  <a:pt x="39468" y="25024"/>
                  <a:pt x="38073" y="25024"/>
                </a:cubicBezTo>
                <a:lnTo>
                  <a:pt x="38073" y="26403"/>
                </a:lnTo>
                <a:cubicBezTo>
                  <a:pt x="38073" y="26403"/>
                  <a:pt x="38073" y="26403"/>
                  <a:pt x="38073" y="27783"/>
                </a:cubicBezTo>
                <a:cubicBezTo>
                  <a:pt x="38073" y="27783"/>
                  <a:pt x="38073" y="27783"/>
                  <a:pt x="36677" y="27783"/>
                </a:cubicBezTo>
                <a:cubicBezTo>
                  <a:pt x="36677" y="27783"/>
                  <a:pt x="36677" y="29359"/>
                  <a:pt x="35282" y="29359"/>
                </a:cubicBezTo>
                <a:cubicBezTo>
                  <a:pt x="35282" y="29359"/>
                  <a:pt x="35282" y="29359"/>
                  <a:pt x="35282" y="27783"/>
                </a:cubicBezTo>
                <a:cubicBezTo>
                  <a:pt x="35282" y="27783"/>
                  <a:pt x="35282" y="27783"/>
                  <a:pt x="35282" y="29359"/>
                </a:cubicBezTo>
                <a:cubicBezTo>
                  <a:pt x="33887" y="29359"/>
                  <a:pt x="35282" y="29359"/>
                  <a:pt x="33887" y="29359"/>
                </a:cubicBezTo>
                <a:cubicBezTo>
                  <a:pt x="33887" y="29359"/>
                  <a:pt x="33887" y="29359"/>
                  <a:pt x="35282" y="29359"/>
                </a:cubicBezTo>
                <a:cubicBezTo>
                  <a:pt x="33887" y="29359"/>
                  <a:pt x="33887" y="29359"/>
                  <a:pt x="33887" y="29359"/>
                </a:cubicBezTo>
                <a:cubicBezTo>
                  <a:pt x="33887" y="30738"/>
                  <a:pt x="33887" y="29359"/>
                  <a:pt x="33887" y="30738"/>
                </a:cubicBezTo>
                <a:lnTo>
                  <a:pt x="35282" y="30738"/>
                </a:lnTo>
                <a:cubicBezTo>
                  <a:pt x="33887" y="30738"/>
                  <a:pt x="33887" y="30738"/>
                  <a:pt x="33887" y="30738"/>
                </a:cubicBezTo>
                <a:cubicBezTo>
                  <a:pt x="33887" y="30738"/>
                  <a:pt x="33887" y="30738"/>
                  <a:pt x="33887" y="32118"/>
                </a:cubicBezTo>
                <a:cubicBezTo>
                  <a:pt x="33887" y="32118"/>
                  <a:pt x="33887" y="32118"/>
                  <a:pt x="33887" y="33497"/>
                </a:cubicBezTo>
                <a:cubicBezTo>
                  <a:pt x="33887" y="33497"/>
                  <a:pt x="33887" y="33497"/>
                  <a:pt x="33887" y="34876"/>
                </a:cubicBezTo>
                <a:cubicBezTo>
                  <a:pt x="33887" y="34876"/>
                  <a:pt x="33887" y="34876"/>
                  <a:pt x="32491" y="34876"/>
                </a:cubicBezTo>
                <a:lnTo>
                  <a:pt x="33887" y="34876"/>
                </a:lnTo>
                <a:cubicBezTo>
                  <a:pt x="33887" y="34876"/>
                  <a:pt x="33887" y="34876"/>
                  <a:pt x="32491" y="34876"/>
                </a:cubicBezTo>
                <a:cubicBezTo>
                  <a:pt x="30897" y="34876"/>
                  <a:pt x="32491" y="34876"/>
                  <a:pt x="30897" y="34876"/>
                </a:cubicBezTo>
                <a:lnTo>
                  <a:pt x="32491" y="34876"/>
                </a:lnTo>
                <a:lnTo>
                  <a:pt x="30897" y="34876"/>
                </a:lnTo>
                <a:lnTo>
                  <a:pt x="30897" y="33497"/>
                </a:lnTo>
                <a:lnTo>
                  <a:pt x="30897" y="34876"/>
                </a:lnTo>
                <a:cubicBezTo>
                  <a:pt x="30897" y="34876"/>
                  <a:pt x="30897" y="34876"/>
                  <a:pt x="29501" y="34876"/>
                </a:cubicBezTo>
                <a:lnTo>
                  <a:pt x="29501" y="33497"/>
                </a:lnTo>
                <a:cubicBezTo>
                  <a:pt x="29501" y="34876"/>
                  <a:pt x="29501" y="33497"/>
                  <a:pt x="29501" y="33497"/>
                </a:cubicBezTo>
                <a:lnTo>
                  <a:pt x="29501" y="34876"/>
                </a:lnTo>
                <a:cubicBezTo>
                  <a:pt x="28106" y="34876"/>
                  <a:pt x="28106" y="34876"/>
                  <a:pt x="28106" y="33497"/>
                </a:cubicBezTo>
                <a:cubicBezTo>
                  <a:pt x="28106" y="33497"/>
                  <a:pt x="29501" y="33497"/>
                  <a:pt x="28106" y="33497"/>
                </a:cubicBezTo>
                <a:cubicBezTo>
                  <a:pt x="28106" y="32118"/>
                  <a:pt x="28106" y="32118"/>
                  <a:pt x="28106" y="32118"/>
                </a:cubicBezTo>
                <a:lnTo>
                  <a:pt x="28106" y="33497"/>
                </a:lnTo>
                <a:cubicBezTo>
                  <a:pt x="28106" y="33497"/>
                  <a:pt x="28106" y="33497"/>
                  <a:pt x="28106" y="32118"/>
                </a:cubicBezTo>
                <a:lnTo>
                  <a:pt x="28106" y="33497"/>
                </a:lnTo>
                <a:cubicBezTo>
                  <a:pt x="26710" y="32118"/>
                  <a:pt x="28106" y="32118"/>
                  <a:pt x="28106" y="32118"/>
                </a:cubicBezTo>
                <a:cubicBezTo>
                  <a:pt x="28106" y="32118"/>
                  <a:pt x="28106" y="32118"/>
                  <a:pt x="26710" y="32118"/>
                </a:cubicBezTo>
                <a:cubicBezTo>
                  <a:pt x="26710" y="32118"/>
                  <a:pt x="26710" y="32118"/>
                  <a:pt x="28106" y="32118"/>
                </a:cubicBezTo>
                <a:cubicBezTo>
                  <a:pt x="28106" y="32118"/>
                  <a:pt x="28106" y="32118"/>
                  <a:pt x="28106" y="30738"/>
                </a:cubicBezTo>
                <a:cubicBezTo>
                  <a:pt x="28106" y="32118"/>
                  <a:pt x="28106" y="32118"/>
                  <a:pt x="28106" y="32118"/>
                </a:cubicBezTo>
                <a:cubicBezTo>
                  <a:pt x="26710" y="32118"/>
                  <a:pt x="26710" y="32118"/>
                  <a:pt x="26710" y="32118"/>
                </a:cubicBezTo>
                <a:cubicBezTo>
                  <a:pt x="26710" y="32118"/>
                  <a:pt x="26710" y="32118"/>
                  <a:pt x="26710" y="30738"/>
                </a:cubicBezTo>
                <a:cubicBezTo>
                  <a:pt x="26710" y="30738"/>
                  <a:pt x="26710" y="30738"/>
                  <a:pt x="28106" y="30738"/>
                </a:cubicBezTo>
                <a:cubicBezTo>
                  <a:pt x="28106" y="30738"/>
                  <a:pt x="28106" y="30738"/>
                  <a:pt x="26710" y="30738"/>
                </a:cubicBezTo>
                <a:lnTo>
                  <a:pt x="26710" y="32118"/>
                </a:lnTo>
                <a:cubicBezTo>
                  <a:pt x="26710" y="32118"/>
                  <a:pt x="26710" y="32118"/>
                  <a:pt x="26710" y="30738"/>
                </a:cubicBezTo>
                <a:cubicBezTo>
                  <a:pt x="26710" y="30738"/>
                  <a:pt x="26710" y="30738"/>
                  <a:pt x="25315" y="30738"/>
                </a:cubicBezTo>
                <a:lnTo>
                  <a:pt x="25315" y="29359"/>
                </a:lnTo>
                <a:lnTo>
                  <a:pt x="26710" y="29359"/>
                </a:lnTo>
                <a:cubicBezTo>
                  <a:pt x="26710" y="29359"/>
                  <a:pt x="26710" y="29359"/>
                  <a:pt x="28106" y="29359"/>
                </a:cubicBezTo>
                <a:cubicBezTo>
                  <a:pt x="26710" y="29359"/>
                  <a:pt x="26710" y="29359"/>
                  <a:pt x="26710" y="29359"/>
                </a:cubicBezTo>
                <a:lnTo>
                  <a:pt x="25315" y="29359"/>
                </a:lnTo>
                <a:lnTo>
                  <a:pt x="26710" y="29359"/>
                </a:lnTo>
                <a:cubicBezTo>
                  <a:pt x="25315" y="29359"/>
                  <a:pt x="25315" y="29359"/>
                  <a:pt x="25315" y="29359"/>
                </a:cubicBezTo>
                <a:cubicBezTo>
                  <a:pt x="25315" y="27783"/>
                  <a:pt x="26710" y="27783"/>
                  <a:pt x="26710" y="27783"/>
                </a:cubicBezTo>
                <a:cubicBezTo>
                  <a:pt x="25315" y="27783"/>
                  <a:pt x="25315" y="27783"/>
                  <a:pt x="25315" y="27783"/>
                </a:cubicBezTo>
                <a:cubicBezTo>
                  <a:pt x="25315" y="27783"/>
                  <a:pt x="25315" y="27783"/>
                  <a:pt x="26710" y="27783"/>
                </a:cubicBezTo>
                <a:lnTo>
                  <a:pt x="25315" y="27783"/>
                </a:lnTo>
                <a:lnTo>
                  <a:pt x="26710" y="27783"/>
                </a:lnTo>
                <a:cubicBezTo>
                  <a:pt x="25315" y="27783"/>
                  <a:pt x="25315" y="27783"/>
                  <a:pt x="25315" y="27783"/>
                </a:cubicBezTo>
                <a:cubicBezTo>
                  <a:pt x="25315" y="27783"/>
                  <a:pt x="25315" y="27783"/>
                  <a:pt x="26710" y="27783"/>
                </a:cubicBezTo>
                <a:cubicBezTo>
                  <a:pt x="25315" y="27783"/>
                  <a:pt x="25315" y="27783"/>
                  <a:pt x="25315" y="27783"/>
                </a:cubicBezTo>
                <a:cubicBezTo>
                  <a:pt x="25315" y="27783"/>
                  <a:pt x="25315" y="27783"/>
                  <a:pt x="26710" y="26403"/>
                </a:cubicBezTo>
                <a:cubicBezTo>
                  <a:pt x="26710" y="25024"/>
                  <a:pt x="26710" y="25024"/>
                  <a:pt x="26710" y="25024"/>
                </a:cubicBezTo>
                <a:lnTo>
                  <a:pt x="25315" y="25024"/>
                </a:lnTo>
                <a:cubicBezTo>
                  <a:pt x="25315" y="25024"/>
                  <a:pt x="25315" y="25024"/>
                  <a:pt x="26710" y="26403"/>
                </a:cubicBezTo>
                <a:cubicBezTo>
                  <a:pt x="26710" y="26403"/>
                  <a:pt x="26710" y="26403"/>
                  <a:pt x="25315" y="26403"/>
                </a:cubicBezTo>
                <a:cubicBezTo>
                  <a:pt x="23920" y="27783"/>
                  <a:pt x="22524" y="29359"/>
                  <a:pt x="21129" y="30738"/>
                </a:cubicBezTo>
                <a:lnTo>
                  <a:pt x="22524" y="30738"/>
                </a:lnTo>
                <a:cubicBezTo>
                  <a:pt x="22524" y="30738"/>
                  <a:pt x="22524" y="32118"/>
                  <a:pt x="23920" y="32118"/>
                </a:cubicBezTo>
                <a:cubicBezTo>
                  <a:pt x="22524" y="32118"/>
                  <a:pt x="22524" y="32118"/>
                  <a:pt x="22524" y="32118"/>
                </a:cubicBezTo>
                <a:lnTo>
                  <a:pt x="22524" y="33497"/>
                </a:lnTo>
                <a:lnTo>
                  <a:pt x="21129" y="33497"/>
                </a:lnTo>
                <a:cubicBezTo>
                  <a:pt x="21129" y="32118"/>
                  <a:pt x="21129" y="32118"/>
                  <a:pt x="21129" y="32118"/>
                </a:cubicBezTo>
                <a:lnTo>
                  <a:pt x="19734" y="32118"/>
                </a:lnTo>
                <a:lnTo>
                  <a:pt x="19734" y="33497"/>
                </a:lnTo>
                <a:cubicBezTo>
                  <a:pt x="19734" y="33497"/>
                  <a:pt x="19734" y="33497"/>
                  <a:pt x="21129" y="33497"/>
                </a:cubicBezTo>
                <a:cubicBezTo>
                  <a:pt x="21129" y="33497"/>
                  <a:pt x="21129" y="33497"/>
                  <a:pt x="21129" y="34876"/>
                </a:cubicBezTo>
                <a:lnTo>
                  <a:pt x="21129" y="33497"/>
                </a:lnTo>
                <a:cubicBezTo>
                  <a:pt x="21129" y="34876"/>
                  <a:pt x="21129" y="34876"/>
                  <a:pt x="21129" y="34876"/>
                </a:cubicBezTo>
                <a:cubicBezTo>
                  <a:pt x="19734" y="34876"/>
                  <a:pt x="19734" y="34876"/>
                  <a:pt x="19734" y="33497"/>
                </a:cubicBezTo>
                <a:lnTo>
                  <a:pt x="19734" y="34876"/>
                </a:lnTo>
                <a:lnTo>
                  <a:pt x="19734" y="33497"/>
                </a:lnTo>
                <a:cubicBezTo>
                  <a:pt x="19734" y="34876"/>
                  <a:pt x="19734" y="34876"/>
                  <a:pt x="19734" y="34876"/>
                </a:cubicBezTo>
                <a:cubicBezTo>
                  <a:pt x="19734" y="34876"/>
                  <a:pt x="21129" y="34876"/>
                  <a:pt x="21129" y="36256"/>
                </a:cubicBezTo>
                <a:cubicBezTo>
                  <a:pt x="19734" y="36256"/>
                  <a:pt x="19734" y="34876"/>
                  <a:pt x="19734" y="34876"/>
                </a:cubicBezTo>
                <a:cubicBezTo>
                  <a:pt x="19734" y="34876"/>
                  <a:pt x="19734" y="34876"/>
                  <a:pt x="18338" y="34876"/>
                </a:cubicBezTo>
                <a:cubicBezTo>
                  <a:pt x="18338" y="34876"/>
                  <a:pt x="16943" y="34876"/>
                  <a:pt x="16943" y="36256"/>
                </a:cubicBezTo>
                <a:cubicBezTo>
                  <a:pt x="18338" y="36256"/>
                  <a:pt x="18338" y="36256"/>
                  <a:pt x="18338" y="36256"/>
                </a:cubicBezTo>
                <a:lnTo>
                  <a:pt x="18338" y="37635"/>
                </a:lnTo>
                <a:cubicBezTo>
                  <a:pt x="18338" y="37635"/>
                  <a:pt x="18338" y="37635"/>
                  <a:pt x="18338" y="39014"/>
                </a:cubicBezTo>
                <a:cubicBezTo>
                  <a:pt x="18338" y="37635"/>
                  <a:pt x="19734" y="37635"/>
                  <a:pt x="19734" y="39014"/>
                </a:cubicBezTo>
                <a:lnTo>
                  <a:pt x="19734" y="37635"/>
                </a:lnTo>
                <a:cubicBezTo>
                  <a:pt x="21129" y="37635"/>
                  <a:pt x="21129" y="39014"/>
                  <a:pt x="21129" y="39014"/>
                </a:cubicBezTo>
                <a:cubicBezTo>
                  <a:pt x="21129" y="37635"/>
                  <a:pt x="21129" y="37635"/>
                  <a:pt x="21129" y="37635"/>
                </a:cubicBezTo>
                <a:lnTo>
                  <a:pt x="22524" y="37635"/>
                </a:lnTo>
                <a:cubicBezTo>
                  <a:pt x="22524" y="39014"/>
                  <a:pt x="22524" y="39014"/>
                  <a:pt x="22524" y="39014"/>
                </a:cubicBezTo>
                <a:cubicBezTo>
                  <a:pt x="22524" y="39014"/>
                  <a:pt x="22524" y="39014"/>
                  <a:pt x="22524" y="40394"/>
                </a:cubicBezTo>
                <a:cubicBezTo>
                  <a:pt x="22524" y="40394"/>
                  <a:pt x="22524" y="39014"/>
                  <a:pt x="22524" y="40394"/>
                </a:cubicBezTo>
                <a:cubicBezTo>
                  <a:pt x="23920" y="40394"/>
                  <a:pt x="23920" y="40394"/>
                  <a:pt x="23920" y="40394"/>
                </a:cubicBezTo>
                <a:cubicBezTo>
                  <a:pt x="23920" y="40394"/>
                  <a:pt x="23920" y="41773"/>
                  <a:pt x="25315" y="41773"/>
                </a:cubicBezTo>
                <a:cubicBezTo>
                  <a:pt x="23920" y="41773"/>
                  <a:pt x="23920" y="41773"/>
                  <a:pt x="23920" y="41773"/>
                </a:cubicBezTo>
                <a:cubicBezTo>
                  <a:pt x="25315" y="41773"/>
                  <a:pt x="25315" y="41773"/>
                  <a:pt x="25315" y="41773"/>
                </a:cubicBezTo>
                <a:lnTo>
                  <a:pt x="26710" y="41773"/>
                </a:lnTo>
                <a:cubicBezTo>
                  <a:pt x="26710" y="43152"/>
                  <a:pt x="26710" y="43152"/>
                  <a:pt x="26710" y="43152"/>
                </a:cubicBezTo>
                <a:lnTo>
                  <a:pt x="25315" y="43152"/>
                </a:lnTo>
                <a:cubicBezTo>
                  <a:pt x="23920" y="44532"/>
                  <a:pt x="23920" y="44532"/>
                  <a:pt x="23920" y="44532"/>
                </a:cubicBezTo>
                <a:cubicBezTo>
                  <a:pt x="23920" y="44532"/>
                  <a:pt x="23920" y="44532"/>
                  <a:pt x="22524" y="44532"/>
                </a:cubicBezTo>
                <a:lnTo>
                  <a:pt x="21129" y="44532"/>
                </a:lnTo>
                <a:cubicBezTo>
                  <a:pt x="21129" y="44532"/>
                  <a:pt x="21129" y="44532"/>
                  <a:pt x="19734" y="44532"/>
                </a:cubicBezTo>
                <a:cubicBezTo>
                  <a:pt x="19734" y="44532"/>
                  <a:pt x="19734" y="44532"/>
                  <a:pt x="19734" y="45911"/>
                </a:cubicBezTo>
                <a:cubicBezTo>
                  <a:pt x="18338" y="45911"/>
                  <a:pt x="18338" y="45911"/>
                  <a:pt x="18338" y="47290"/>
                </a:cubicBezTo>
                <a:lnTo>
                  <a:pt x="18338" y="45911"/>
                </a:lnTo>
                <a:cubicBezTo>
                  <a:pt x="19734" y="45911"/>
                  <a:pt x="19734" y="45911"/>
                  <a:pt x="19734" y="45911"/>
                </a:cubicBezTo>
                <a:cubicBezTo>
                  <a:pt x="21129" y="44532"/>
                  <a:pt x="21129" y="44532"/>
                  <a:pt x="21129" y="45911"/>
                </a:cubicBezTo>
                <a:cubicBezTo>
                  <a:pt x="21129" y="45911"/>
                  <a:pt x="21129" y="45911"/>
                  <a:pt x="19734" y="45911"/>
                </a:cubicBezTo>
                <a:cubicBezTo>
                  <a:pt x="21129" y="45911"/>
                  <a:pt x="21129" y="45911"/>
                  <a:pt x="21129" y="45911"/>
                </a:cubicBezTo>
                <a:cubicBezTo>
                  <a:pt x="21129" y="45911"/>
                  <a:pt x="21129" y="45911"/>
                  <a:pt x="21129" y="47290"/>
                </a:cubicBezTo>
                <a:cubicBezTo>
                  <a:pt x="21129" y="47290"/>
                  <a:pt x="21129" y="47290"/>
                  <a:pt x="22524" y="47290"/>
                </a:cubicBezTo>
                <a:cubicBezTo>
                  <a:pt x="22524" y="47290"/>
                  <a:pt x="22524" y="47290"/>
                  <a:pt x="21129" y="47290"/>
                </a:cubicBezTo>
                <a:cubicBezTo>
                  <a:pt x="21129" y="47290"/>
                  <a:pt x="21129" y="47290"/>
                  <a:pt x="22524" y="47290"/>
                </a:cubicBezTo>
                <a:cubicBezTo>
                  <a:pt x="23920" y="47290"/>
                  <a:pt x="23920" y="47290"/>
                  <a:pt x="23920" y="47290"/>
                </a:cubicBezTo>
                <a:cubicBezTo>
                  <a:pt x="22524" y="47290"/>
                  <a:pt x="23920" y="47290"/>
                  <a:pt x="22524" y="47290"/>
                </a:cubicBezTo>
                <a:cubicBezTo>
                  <a:pt x="22524" y="47290"/>
                  <a:pt x="22524" y="47290"/>
                  <a:pt x="22524" y="48669"/>
                </a:cubicBezTo>
                <a:lnTo>
                  <a:pt x="22524" y="47290"/>
                </a:lnTo>
                <a:cubicBezTo>
                  <a:pt x="22524" y="48669"/>
                  <a:pt x="22524" y="48669"/>
                  <a:pt x="22524" y="48669"/>
                </a:cubicBezTo>
                <a:cubicBezTo>
                  <a:pt x="22524" y="48669"/>
                  <a:pt x="22524" y="48669"/>
                  <a:pt x="21129" y="48669"/>
                </a:cubicBezTo>
                <a:lnTo>
                  <a:pt x="21129" y="47290"/>
                </a:lnTo>
                <a:cubicBezTo>
                  <a:pt x="21129" y="47290"/>
                  <a:pt x="21129" y="47290"/>
                  <a:pt x="21129" y="48669"/>
                </a:cubicBezTo>
                <a:lnTo>
                  <a:pt x="21129" y="47290"/>
                </a:lnTo>
                <a:lnTo>
                  <a:pt x="22524" y="47290"/>
                </a:lnTo>
                <a:cubicBezTo>
                  <a:pt x="21129" y="47290"/>
                  <a:pt x="21129" y="47290"/>
                  <a:pt x="21129" y="47290"/>
                </a:cubicBezTo>
                <a:cubicBezTo>
                  <a:pt x="21129" y="47290"/>
                  <a:pt x="21129" y="48669"/>
                  <a:pt x="19734" y="48669"/>
                </a:cubicBezTo>
                <a:cubicBezTo>
                  <a:pt x="19734" y="47290"/>
                  <a:pt x="19734" y="47290"/>
                  <a:pt x="19734" y="48669"/>
                </a:cubicBezTo>
                <a:lnTo>
                  <a:pt x="19734" y="47290"/>
                </a:lnTo>
                <a:cubicBezTo>
                  <a:pt x="19734" y="48669"/>
                  <a:pt x="19734" y="48669"/>
                  <a:pt x="19734" y="48669"/>
                </a:cubicBezTo>
                <a:lnTo>
                  <a:pt x="18338" y="48669"/>
                </a:lnTo>
                <a:lnTo>
                  <a:pt x="18338" y="50049"/>
                </a:lnTo>
                <a:cubicBezTo>
                  <a:pt x="16943" y="50049"/>
                  <a:pt x="16943" y="50049"/>
                  <a:pt x="16943" y="51625"/>
                </a:cubicBezTo>
                <a:lnTo>
                  <a:pt x="16943" y="50049"/>
                </a:lnTo>
                <a:lnTo>
                  <a:pt x="16943" y="51625"/>
                </a:lnTo>
                <a:cubicBezTo>
                  <a:pt x="15548" y="51625"/>
                  <a:pt x="15548" y="51625"/>
                  <a:pt x="15548" y="51625"/>
                </a:cubicBezTo>
                <a:cubicBezTo>
                  <a:pt x="15548" y="51625"/>
                  <a:pt x="15548" y="51625"/>
                  <a:pt x="16943" y="51625"/>
                </a:cubicBezTo>
                <a:lnTo>
                  <a:pt x="15548" y="51625"/>
                </a:lnTo>
                <a:cubicBezTo>
                  <a:pt x="15548" y="53004"/>
                  <a:pt x="15548" y="53004"/>
                  <a:pt x="15548" y="53004"/>
                </a:cubicBezTo>
                <a:cubicBezTo>
                  <a:pt x="15548" y="51625"/>
                  <a:pt x="15548" y="51625"/>
                  <a:pt x="15548" y="53004"/>
                </a:cubicBezTo>
                <a:cubicBezTo>
                  <a:pt x="15548" y="51625"/>
                  <a:pt x="15548" y="51625"/>
                  <a:pt x="15548" y="51625"/>
                </a:cubicBezTo>
                <a:cubicBezTo>
                  <a:pt x="15548" y="51625"/>
                  <a:pt x="15548" y="51625"/>
                  <a:pt x="15548" y="53004"/>
                </a:cubicBezTo>
                <a:lnTo>
                  <a:pt x="14152" y="53004"/>
                </a:lnTo>
                <a:cubicBezTo>
                  <a:pt x="15548" y="53004"/>
                  <a:pt x="15548" y="53004"/>
                  <a:pt x="15548" y="53004"/>
                </a:cubicBezTo>
                <a:lnTo>
                  <a:pt x="14152" y="53004"/>
                </a:lnTo>
                <a:lnTo>
                  <a:pt x="15548" y="53004"/>
                </a:lnTo>
                <a:lnTo>
                  <a:pt x="14152" y="53004"/>
                </a:lnTo>
                <a:lnTo>
                  <a:pt x="15548" y="53004"/>
                </a:lnTo>
                <a:cubicBezTo>
                  <a:pt x="15548" y="53004"/>
                  <a:pt x="15548" y="53004"/>
                  <a:pt x="14152" y="53004"/>
                </a:cubicBezTo>
                <a:cubicBezTo>
                  <a:pt x="15548" y="53004"/>
                  <a:pt x="15548" y="53004"/>
                  <a:pt x="15548" y="53004"/>
                </a:cubicBezTo>
                <a:lnTo>
                  <a:pt x="14152" y="53004"/>
                </a:lnTo>
                <a:lnTo>
                  <a:pt x="15548" y="53004"/>
                </a:lnTo>
                <a:cubicBezTo>
                  <a:pt x="15548" y="53004"/>
                  <a:pt x="15548" y="53004"/>
                  <a:pt x="15548" y="54384"/>
                </a:cubicBezTo>
                <a:lnTo>
                  <a:pt x="14152" y="54384"/>
                </a:lnTo>
                <a:cubicBezTo>
                  <a:pt x="15548" y="54384"/>
                  <a:pt x="15548" y="54384"/>
                  <a:pt x="15548" y="54384"/>
                </a:cubicBezTo>
                <a:cubicBezTo>
                  <a:pt x="14152" y="54384"/>
                  <a:pt x="14152" y="54384"/>
                  <a:pt x="14152" y="54384"/>
                </a:cubicBezTo>
                <a:lnTo>
                  <a:pt x="15548" y="54384"/>
                </a:lnTo>
                <a:cubicBezTo>
                  <a:pt x="15548" y="54384"/>
                  <a:pt x="15548" y="54384"/>
                  <a:pt x="14152" y="54384"/>
                </a:cubicBezTo>
                <a:lnTo>
                  <a:pt x="15548" y="54384"/>
                </a:lnTo>
                <a:cubicBezTo>
                  <a:pt x="14152" y="54384"/>
                  <a:pt x="14152" y="54384"/>
                  <a:pt x="14152" y="54384"/>
                </a:cubicBezTo>
                <a:lnTo>
                  <a:pt x="14152" y="55763"/>
                </a:lnTo>
                <a:cubicBezTo>
                  <a:pt x="14152" y="55763"/>
                  <a:pt x="14152" y="55763"/>
                  <a:pt x="12757" y="55763"/>
                </a:cubicBezTo>
                <a:lnTo>
                  <a:pt x="12757" y="57142"/>
                </a:lnTo>
                <a:lnTo>
                  <a:pt x="12757" y="58522"/>
                </a:lnTo>
                <a:lnTo>
                  <a:pt x="12757" y="59901"/>
                </a:lnTo>
                <a:cubicBezTo>
                  <a:pt x="11362" y="59901"/>
                  <a:pt x="12757" y="59901"/>
                  <a:pt x="11362" y="59901"/>
                </a:cubicBezTo>
                <a:lnTo>
                  <a:pt x="11362" y="58522"/>
                </a:lnTo>
                <a:cubicBezTo>
                  <a:pt x="11362" y="58522"/>
                  <a:pt x="11362" y="58522"/>
                  <a:pt x="11362" y="57142"/>
                </a:cubicBezTo>
                <a:cubicBezTo>
                  <a:pt x="11362" y="58522"/>
                  <a:pt x="11362" y="58522"/>
                  <a:pt x="11362" y="59901"/>
                </a:cubicBezTo>
                <a:lnTo>
                  <a:pt x="11362" y="61280"/>
                </a:lnTo>
                <a:cubicBezTo>
                  <a:pt x="12757" y="61280"/>
                  <a:pt x="12757" y="61280"/>
                  <a:pt x="12757" y="61280"/>
                </a:cubicBezTo>
                <a:cubicBezTo>
                  <a:pt x="12757" y="61280"/>
                  <a:pt x="12757" y="61280"/>
                  <a:pt x="12757" y="62660"/>
                </a:cubicBezTo>
                <a:cubicBezTo>
                  <a:pt x="14152" y="62660"/>
                  <a:pt x="14152" y="62660"/>
                  <a:pt x="14152" y="62660"/>
                </a:cubicBezTo>
                <a:lnTo>
                  <a:pt x="15548" y="62660"/>
                </a:lnTo>
                <a:lnTo>
                  <a:pt x="15548" y="64039"/>
                </a:lnTo>
                <a:cubicBezTo>
                  <a:pt x="15548" y="64039"/>
                  <a:pt x="15548" y="64039"/>
                  <a:pt x="15548" y="62660"/>
                </a:cubicBezTo>
                <a:cubicBezTo>
                  <a:pt x="14152" y="62660"/>
                  <a:pt x="14152" y="64039"/>
                  <a:pt x="14152" y="64039"/>
                </a:cubicBezTo>
                <a:lnTo>
                  <a:pt x="14152" y="62660"/>
                </a:lnTo>
                <a:lnTo>
                  <a:pt x="12757" y="62660"/>
                </a:lnTo>
                <a:lnTo>
                  <a:pt x="11362" y="62660"/>
                </a:lnTo>
                <a:cubicBezTo>
                  <a:pt x="11362" y="62660"/>
                  <a:pt x="11362" y="62660"/>
                  <a:pt x="11362" y="61280"/>
                </a:cubicBezTo>
                <a:cubicBezTo>
                  <a:pt x="11362" y="61280"/>
                  <a:pt x="11362" y="61280"/>
                  <a:pt x="11362" y="62660"/>
                </a:cubicBezTo>
                <a:cubicBezTo>
                  <a:pt x="11362" y="64039"/>
                  <a:pt x="11362" y="66798"/>
                  <a:pt x="11362" y="69753"/>
                </a:cubicBezTo>
                <a:cubicBezTo>
                  <a:pt x="11362" y="69753"/>
                  <a:pt x="11362" y="69753"/>
                  <a:pt x="12757" y="69753"/>
                </a:cubicBezTo>
                <a:cubicBezTo>
                  <a:pt x="12757" y="69753"/>
                  <a:pt x="12757" y="69753"/>
                  <a:pt x="14152" y="69753"/>
                </a:cubicBezTo>
                <a:cubicBezTo>
                  <a:pt x="14152" y="69753"/>
                  <a:pt x="14152" y="69753"/>
                  <a:pt x="14152" y="71133"/>
                </a:cubicBezTo>
                <a:cubicBezTo>
                  <a:pt x="14152" y="69753"/>
                  <a:pt x="14152" y="69753"/>
                  <a:pt x="14152" y="69753"/>
                </a:cubicBezTo>
                <a:cubicBezTo>
                  <a:pt x="15548" y="69753"/>
                  <a:pt x="15548" y="69753"/>
                  <a:pt x="15548" y="69753"/>
                </a:cubicBezTo>
                <a:cubicBezTo>
                  <a:pt x="14152" y="69753"/>
                  <a:pt x="14152" y="69753"/>
                  <a:pt x="14152" y="71133"/>
                </a:cubicBezTo>
                <a:cubicBezTo>
                  <a:pt x="14152" y="71133"/>
                  <a:pt x="14152" y="71133"/>
                  <a:pt x="14152" y="72512"/>
                </a:cubicBezTo>
                <a:cubicBezTo>
                  <a:pt x="15548" y="72512"/>
                  <a:pt x="15548" y="71133"/>
                  <a:pt x="15548" y="71133"/>
                </a:cubicBezTo>
                <a:cubicBezTo>
                  <a:pt x="15548" y="71133"/>
                  <a:pt x="15548" y="71133"/>
                  <a:pt x="14152" y="71133"/>
                </a:cubicBezTo>
                <a:cubicBezTo>
                  <a:pt x="15548" y="71133"/>
                  <a:pt x="15548" y="71133"/>
                  <a:pt x="15548" y="71133"/>
                </a:cubicBezTo>
                <a:lnTo>
                  <a:pt x="15548" y="69753"/>
                </a:lnTo>
                <a:cubicBezTo>
                  <a:pt x="15548" y="69753"/>
                  <a:pt x="15548" y="69753"/>
                  <a:pt x="15548" y="71133"/>
                </a:cubicBezTo>
                <a:lnTo>
                  <a:pt x="16943" y="71133"/>
                </a:lnTo>
                <a:cubicBezTo>
                  <a:pt x="18338" y="71133"/>
                  <a:pt x="18338" y="71133"/>
                  <a:pt x="18338" y="71133"/>
                </a:cubicBezTo>
                <a:cubicBezTo>
                  <a:pt x="19734" y="71133"/>
                  <a:pt x="19734" y="71133"/>
                  <a:pt x="19734" y="71133"/>
                </a:cubicBezTo>
                <a:lnTo>
                  <a:pt x="21129" y="71133"/>
                </a:lnTo>
                <a:cubicBezTo>
                  <a:pt x="19734" y="71133"/>
                  <a:pt x="21129" y="72512"/>
                  <a:pt x="19734" y="72512"/>
                </a:cubicBezTo>
                <a:cubicBezTo>
                  <a:pt x="19734" y="72512"/>
                  <a:pt x="19734" y="72512"/>
                  <a:pt x="21129" y="72512"/>
                </a:cubicBezTo>
                <a:cubicBezTo>
                  <a:pt x="22524" y="72512"/>
                  <a:pt x="22524" y="72512"/>
                  <a:pt x="22524" y="73891"/>
                </a:cubicBezTo>
                <a:lnTo>
                  <a:pt x="22524" y="72512"/>
                </a:lnTo>
                <a:lnTo>
                  <a:pt x="22524" y="73891"/>
                </a:lnTo>
                <a:cubicBezTo>
                  <a:pt x="22524" y="73891"/>
                  <a:pt x="22524" y="73891"/>
                  <a:pt x="23920" y="73891"/>
                </a:cubicBezTo>
                <a:lnTo>
                  <a:pt x="25315" y="73891"/>
                </a:lnTo>
                <a:lnTo>
                  <a:pt x="25315" y="75270"/>
                </a:lnTo>
                <a:lnTo>
                  <a:pt x="26710" y="75270"/>
                </a:lnTo>
                <a:lnTo>
                  <a:pt x="26710" y="76650"/>
                </a:lnTo>
                <a:lnTo>
                  <a:pt x="25315" y="76650"/>
                </a:lnTo>
                <a:lnTo>
                  <a:pt x="25315" y="78029"/>
                </a:lnTo>
                <a:cubicBezTo>
                  <a:pt x="26710" y="78029"/>
                  <a:pt x="26710" y="78029"/>
                  <a:pt x="26710" y="78029"/>
                </a:cubicBezTo>
                <a:cubicBezTo>
                  <a:pt x="28106" y="78029"/>
                  <a:pt x="28106" y="76650"/>
                  <a:pt x="28106" y="76650"/>
                </a:cubicBezTo>
                <a:cubicBezTo>
                  <a:pt x="28106" y="78029"/>
                  <a:pt x="29501" y="78029"/>
                  <a:pt x="29501" y="78029"/>
                </a:cubicBezTo>
                <a:cubicBezTo>
                  <a:pt x="30897" y="78029"/>
                  <a:pt x="30897" y="78029"/>
                  <a:pt x="30897" y="78029"/>
                </a:cubicBezTo>
                <a:lnTo>
                  <a:pt x="32491" y="78029"/>
                </a:lnTo>
                <a:cubicBezTo>
                  <a:pt x="32491" y="78029"/>
                  <a:pt x="32491" y="79408"/>
                  <a:pt x="33887" y="79408"/>
                </a:cubicBezTo>
                <a:cubicBezTo>
                  <a:pt x="35282" y="79408"/>
                  <a:pt x="35282" y="80788"/>
                  <a:pt x="35282" y="80788"/>
                </a:cubicBezTo>
                <a:cubicBezTo>
                  <a:pt x="35282" y="82167"/>
                  <a:pt x="33887" y="82167"/>
                  <a:pt x="33887" y="82167"/>
                </a:cubicBezTo>
                <a:cubicBezTo>
                  <a:pt x="33887" y="82167"/>
                  <a:pt x="33887" y="82167"/>
                  <a:pt x="33887" y="83546"/>
                </a:cubicBezTo>
                <a:cubicBezTo>
                  <a:pt x="33887" y="83546"/>
                  <a:pt x="33887" y="83546"/>
                  <a:pt x="32491" y="83546"/>
                </a:cubicBezTo>
                <a:cubicBezTo>
                  <a:pt x="32491" y="83546"/>
                  <a:pt x="32491" y="83546"/>
                  <a:pt x="32491" y="84926"/>
                </a:cubicBezTo>
                <a:lnTo>
                  <a:pt x="32491" y="86305"/>
                </a:lnTo>
                <a:cubicBezTo>
                  <a:pt x="32491" y="86305"/>
                  <a:pt x="32491" y="86305"/>
                  <a:pt x="32491" y="87684"/>
                </a:cubicBezTo>
                <a:cubicBezTo>
                  <a:pt x="30897" y="87684"/>
                  <a:pt x="30897" y="87684"/>
                  <a:pt x="30897" y="89064"/>
                </a:cubicBezTo>
                <a:cubicBezTo>
                  <a:pt x="30897" y="89064"/>
                  <a:pt x="30897" y="89064"/>
                  <a:pt x="29501" y="89064"/>
                </a:cubicBezTo>
                <a:cubicBezTo>
                  <a:pt x="29501" y="89064"/>
                  <a:pt x="29501" y="89064"/>
                  <a:pt x="29501" y="90640"/>
                </a:cubicBezTo>
                <a:cubicBezTo>
                  <a:pt x="29501" y="90640"/>
                  <a:pt x="29501" y="89064"/>
                  <a:pt x="28106" y="89064"/>
                </a:cubicBezTo>
                <a:cubicBezTo>
                  <a:pt x="28106" y="90640"/>
                  <a:pt x="28106" y="90640"/>
                  <a:pt x="28106" y="90640"/>
                </a:cubicBezTo>
                <a:cubicBezTo>
                  <a:pt x="28106" y="90640"/>
                  <a:pt x="28106" y="90640"/>
                  <a:pt x="26710" y="90640"/>
                </a:cubicBezTo>
                <a:cubicBezTo>
                  <a:pt x="28106" y="90640"/>
                  <a:pt x="26710" y="92019"/>
                  <a:pt x="26710" y="92019"/>
                </a:cubicBezTo>
                <a:cubicBezTo>
                  <a:pt x="28106" y="93399"/>
                  <a:pt x="26710" y="93399"/>
                  <a:pt x="26710" y="93399"/>
                </a:cubicBezTo>
                <a:cubicBezTo>
                  <a:pt x="26710" y="94778"/>
                  <a:pt x="25315" y="94778"/>
                  <a:pt x="25315" y="94778"/>
                </a:cubicBezTo>
                <a:cubicBezTo>
                  <a:pt x="25315" y="94778"/>
                  <a:pt x="26710" y="94778"/>
                  <a:pt x="26710" y="93399"/>
                </a:cubicBezTo>
                <a:lnTo>
                  <a:pt x="25315" y="93399"/>
                </a:lnTo>
                <a:cubicBezTo>
                  <a:pt x="25315" y="93399"/>
                  <a:pt x="25315" y="93399"/>
                  <a:pt x="25315" y="94778"/>
                </a:cubicBezTo>
                <a:cubicBezTo>
                  <a:pt x="33887" y="103054"/>
                  <a:pt x="46445" y="108571"/>
                  <a:pt x="59202" y="108571"/>
                </a:cubicBezTo>
                <a:cubicBezTo>
                  <a:pt x="83122" y="108571"/>
                  <a:pt x="102857" y="90640"/>
                  <a:pt x="107043" y="68374"/>
                </a:cubicBezTo>
                <a:cubicBezTo>
                  <a:pt x="107043" y="66798"/>
                  <a:pt x="107043" y="66798"/>
                  <a:pt x="107043" y="66798"/>
                </a:cubicBezTo>
                <a:cubicBezTo>
                  <a:pt x="107043" y="65418"/>
                  <a:pt x="105647" y="65418"/>
                  <a:pt x="105647" y="65418"/>
                </a:cubicBezTo>
                <a:cubicBezTo>
                  <a:pt x="105647" y="65418"/>
                  <a:pt x="105647" y="65418"/>
                  <a:pt x="105647" y="64039"/>
                </a:cubicBezTo>
                <a:cubicBezTo>
                  <a:pt x="105647" y="64039"/>
                  <a:pt x="105647" y="64039"/>
                  <a:pt x="105647" y="62660"/>
                </a:cubicBezTo>
                <a:lnTo>
                  <a:pt x="105647" y="61280"/>
                </a:lnTo>
                <a:cubicBezTo>
                  <a:pt x="105647" y="61280"/>
                  <a:pt x="105647" y="61280"/>
                  <a:pt x="104252" y="61280"/>
                </a:cubicBezTo>
                <a:cubicBezTo>
                  <a:pt x="104252" y="59901"/>
                  <a:pt x="104252" y="59901"/>
                  <a:pt x="104252" y="59901"/>
                </a:cubicBezTo>
                <a:cubicBezTo>
                  <a:pt x="102857" y="59901"/>
                  <a:pt x="102857" y="59901"/>
                  <a:pt x="102857" y="59901"/>
                </a:cubicBezTo>
                <a:cubicBezTo>
                  <a:pt x="102857" y="59901"/>
                  <a:pt x="102857" y="59901"/>
                  <a:pt x="104252" y="59901"/>
                </a:cubicBezTo>
                <a:lnTo>
                  <a:pt x="102857" y="59901"/>
                </a:lnTo>
                <a:lnTo>
                  <a:pt x="102857" y="58522"/>
                </a:lnTo>
                <a:cubicBezTo>
                  <a:pt x="102857" y="58522"/>
                  <a:pt x="102857" y="58522"/>
                  <a:pt x="102857" y="57142"/>
                </a:cubicBezTo>
                <a:cubicBezTo>
                  <a:pt x="102857" y="58522"/>
                  <a:pt x="102857" y="58522"/>
                  <a:pt x="101461" y="58522"/>
                </a:cubicBezTo>
                <a:cubicBezTo>
                  <a:pt x="101461" y="57142"/>
                  <a:pt x="101461" y="57142"/>
                  <a:pt x="101461" y="57142"/>
                </a:cubicBezTo>
                <a:cubicBezTo>
                  <a:pt x="101461" y="57142"/>
                  <a:pt x="101461" y="57142"/>
                  <a:pt x="101461" y="58522"/>
                </a:cubicBezTo>
                <a:cubicBezTo>
                  <a:pt x="101461" y="58522"/>
                  <a:pt x="101461" y="58522"/>
                  <a:pt x="100066" y="58522"/>
                </a:cubicBezTo>
                <a:lnTo>
                  <a:pt x="100066" y="59901"/>
                </a:lnTo>
                <a:cubicBezTo>
                  <a:pt x="98671" y="59901"/>
                  <a:pt x="98671" y="59901"/>
                  <a:pt x="98671" y="59901"/>
                </a:cubicBezTo>
                <a:lnTo>
                  <a:pt x="97275" y="61280"/>
                </a:lnTo>
                <a:cubicBezTo>
                  <a:pt x="95880" y="61280"/>
                  <a:pt x="95880" y="61280"/>
                  <a:pt x="95880" y="61280"/>
                </a:cubicBezTo>
                <a:cubicBezTo>
                  <a:pt x="95880" y="61280"/>
                  <a:pt x="95880" y="61280"/>
                  <a:pt x="95880" y="62660"/>
                </a:cubicBezTo>
                <a:lnTo>
                  <a:pt x="95880" y="64039"/>
                </a:lnTo>
                <a:cubicBezTo>
                  <a:pt x="95880" y="64039"/>
                  <a:pt x="95880" y="64039"/>
                  <a:pt x="95880" y="65418"/>
                </a:cubicBezTo>
                <a:cubicBezTo>
                  <a:pt x="95880" y="65418"/>
                  <a:pt x="95880" y="65418"/>
                  <a:pt x="94485" y="65418"/>
                </a:cubicBezTo>
                <a:cubicBezTo>
                  <a:pt x="94485" y="64039"/>
                  <a:pt x="94485" y="64039"/>
                  <a:pt x="92890" y="64039"/>
                </a:cubicBezTo>
                <a:cubicBezTo>
                  <a:pt x="92890" y="64039"/>
                  <a:pt x="92890" y="64039"/>
                  <a:pt x="92890" y="62660"/>
                </a:cubicBezTo>
                <a:lnTo>
                  <a:pt x="92890" y="61280"/>
                </a:lnTo>
                <a:cubicBezTo>
                  <a:pt x="92890" y="61280"/>
                  <a:pt x="92890" y="59901"/>
                  <a:pt x="91495" y="59901"/>
                </a:cubicBezTo>
                <a:cubicBezTo>
                  <a:pt x="91495" y="58522"/>
                  <a:pt x="91495" y="58522"/>
                  <a:pt x="91495" y="58522"/>
                </a:cubicBezTo>
                <a:cubicBezTo>
                  <a:pt x="92890" y="58522"/>
                  <a:pt x="91495" y="58522"/>
                  <a:pt x="91495" y="58522"/>
                </a:cubicBezTo>
                <a:cubicBezTo>
                  <a:pt x="90099" y="58522"/>
                  <a:pt x="90099" y="58522"/>
                  <a:pt x="90099" y="58522"/>
                </a:cubicBezTo>
                <a:cubicBezTo>
                  <a:pt x="90099" y="58522"/>
                  <a:pt x="90099" y="58522"/>
                  <a:pt x="90099" y="57142"/>
                </a:cubicBezTo>
                <a:cubicBezTo>
                  <a:pt x="90099" y="58522"/>
                  <a:pt x="90099" y="57142"/>
                  <a:pt x="90099" y="57142"/>
                </a:cubicBezTo>
                <a:cubicBezTo>
                  <a:pt x="88704" y="57142"/>
                  <a:pt x="88704" y="57142"/>
                  <a:pt x="88704" y="57142"/>
                </a:cubicBezTo>
                <a:cubicBezTo>
                  <a:pt x="88704" y="55763"/>
                  <a:pt x="88704" y="55763"/>
                  <a:pt x="88704" y="55763"/>
                </a:cubicBezTo>
                <a:cubicBezTo>
                  <a:pt x="88704" y="55763"/>
                  <a:pt x="87308" y="57142"/>
                  <a:pt x="87308" y="55763"/>
                </a:cubicBezTo>
                <a:lnTo>
                  <a:pt x="85913" y="55763"/>
                </a:lnTo>
                <a:cubicBezTo>
                  <a:pt x="85913" y="57142"/>
                  <a:pt x="85913" y="57142"/>
                  <a:pt x="85913" y="57142"/>
                </a:cubicBezTo>
                <a:lnTo>
                  <a:pt x="85913" y="55763"/>
                </a:lnTo>
                <a:cubicBezTo>
                  <a:pt x="84518" y="55763"/>
                  <a:pt x="84518" y="55763"/>
                  <a:pt x="84518" y="55763"/>
                </a:cubicBezTo>
                <a:cubicBezTo>
                  <a:pt x="83122" y="55763"/>
                  <a:pt x="83122" y="55763"/>
                  <a:pt x="83122" y="55763"/>
                </a:cubicBezTo>
                <a:lnTo>
                  <a:pt x="81727" y="55763"/>
                </a:lnTo>
                <a:cubicBezTo>
                  <a:pt x="81727" y="55763"/>
                  <a:pt x="80332" y="55763"/>
                  <a:pt x="80332" y="54384"/>
                </a:cubicBezTo>
                <a:cubicBezTo>
                  <a:pt x="80332" y="54384"/>
                  <a:pt x="80332" y="54384"/>
                  <a:pt x="80332" y="53004"/>
                </a:cubicBezTo>
                <a:cubicBezTo>
                  <a:pt x="78936" y="53004"/>
                  <a:pt x="78936" y="53004"/>
                  <a:pt x="78936" y="53004"/>
                </a:cubicBezTo>
                <a:cubicBezTo>
                  <a:pt x="78936" y="53004"/>
                  <a:pt x="78936" y="53004"/>
                  <a:pt x="78936" y="54384"/>
                </a:cubicBezTo>
                <a:cubicBezTo>
                  <a:pt x="78936" y="54384"/>
                  <a:pt x="78936" y="54384"/>
                  <a:pt x="78936" y="55763"/>
                </a:cubicBezTo>
                <a:cubicBezTo>
                  <a:pt x="78936" y="55763"/>
                  <a:pt x="78936" y="55763"/>
                  <a:pt x="80332" y="55763"/>
                </a:cubicBezTo>
                <a:cubicBezTo>
                  <a:pt x="80332" y="55763"/>
                  <a:pt x="80332" y="55763"/>
                  <a:pt x="78936" y="55763"/>
                </a:cubicBezTo>
                <a:lnTo>
                  <a:pt x="80332" y="55763"/>
                </a:lnTo>
                <a:cubicBezTo>
                  <a:pt x="78936" y="55763"/>
                  <a:pt x="78936" y="55763"/>
                  <a:pt x="80332" y="55763"/>
                </a:cubicBezTo>
                <a:lnTo>
                  <a:pt x="80332" y="57142"/>
                </a:lnTo>
                <a:cubicBezTo>
                  <a:pt x="80332" y="55763"/>
                  <a:pt x="80332" y="55763"/>
                  <a:pt x="80332" y="55763"/>
                </a:cubicBezTo>
                <a:lnTo>
                  <a:pt x="80332" y="57142"/>
                </a:lnTo>
                <a:cubicBezTo>
                  <a:pt x="81727" y="57142"/>
                  <a:pt x="81727" y="57142"/>
                  <a:pt x="81727" y="57142"/>
                </a:cubicBezTo>
                <a:cubicBezTo>
                  <a:pt x="83122" y="55763"/>
                  <a:pt x="83122" y="55763"/>
                  <a:pt x="83122" y="55763"/>
                </a:cubicBezTo>
                <a:lnTo>
                  <a:pt x="83122" y="57142"/>
                </a:lnTo>
                <a:lnTo>
                  <a:pt x="84518" y="57142"/>
                </a:lnTo>
                <a:cubicBezTo>
                  <a:pt x="84518" y="57142"/>
                  <a:pt x="84518" y="57142"/>
                  <a:pt x="84518" y="58522"/>
                </a:cubicBezTo>
                <a:cubicBezTo>
                  <a:pt x="84518" y="59901"/>
                  <a:pt x="84518" y="59901"/>
                  <a:pt x="84518" y="59901"/>
                </a:cubicBezTo>
                <a:cubicBezTo>
                  <a:pt x="83122" y="59901"/>
                  <a:pt x="83122" y="59901"/>
                  <a:pt x="83122" y="59901"/>
                </a:cubicBezTo>
                <a:lnTo>
                  <a:pt x="83122" y="61280"/>
                </a:lnTo>
                <a:cubicBezTo>
                  <a:pt x="81727" y="61280"/>
                  <a:pt x="81727" y="61280"/>
                  <a:pt x="81727" y="61280"/>
                </a:cubicBezTo>
                <a:lnTo>
                  <a:pt x="80332" y="61280"/>
                </a:lnTo>
                <a:cubicBezTo>
                  <a:pt x="80332" y="62660"/>
                  <a:pt x="80332" y="62660"/>
                  <a:pt x="78936" y="62660"/>
                </a:cubicBezTo>
                <a:lnTo>
                  <a:pt x="77541" y="62660"/>
                </a:lnTo>
                <a:cubicBezTo>
                  <a:pt x="76146" y="64039"/>
                  <a:pt x="76146" y="64039"/>
                  <a:pt x="76146" y="62660"/>
                </a:cubicBezTo>
                <a:cubicBezTo>
                  <a:pt x="76146" y="62660"/>
                  <a:pt x="76146" y="62660"/>
                  <a:pt x="76146" y="61280"/>
                </a:cubicBezTo>
                <a:cubicBezTo>
                  <a:pt x="76146" y="61280"/>
                  <a:pt x="74750" y="61280"/>
                  <a:pt x="74750" y="59901"/>
                </a:cubicBezTo>
                <a:cubicBezTo>
                  <a:pt x="74750" y="59901"/>
                  <a:pt x="74750" y="59901"/>
                  <a:pt x="73355" y="58522"/>
                </a:cubicBezTo>
                <a:cubicBezTo>
                  <a:pt x="73355" y="58522"/>
                  <a:pt x="73355" y="58522"/>
                  <a:pt x="73355" y="57142"/>
                </a:cubicBezTo>
                <a:cubicBezTo>
                  <a:pt x="73355" y="55763"/>
                  <a:pt x="71960" y="55763"/>
                  <a:pt x="71960" y="55763"/>
                </a:cubicBezTo>
                <a:cubicBezTo>
                  <a:pt x="71960" y="54384"/>
                  <a:pt x="71960" y="54384"/>
                  <a:pt x="71960" y="54384"/>
                </a:cubicBezTo>
                <a:cubicBezTo>
                  <a:pt x="71960" y="53004"/>
                  <a:pt x="70365" y="53004"/>
                  <a:pt x="70365" y="53004"/>
                </a:cubicBezTo>
                <a:cubicBezTo>
                  <a:pt x="70365" y="53004"/>
                  <a:pt x="70365" y="53004"/>
                  <a:pt x="71960" y="51625"/>
                </a:cubicBezTo>
                <a:cubicBezTo>
                  <a:pt x="71960" y="50049"/>
                  <a:pt x="71960" y="50049"/>
                  <a:pt x="71960" y="50049"/>
                </a:cubicBezTo>
                <a:cubicBezTo>
                  <a:pt x="71960" y="50049"/>
                  <a:pt x="71960" y="50049"/>
                  <a:pt x="70365" y="50049"/>
                </a:cubicBezTo>
                <a:cubicBezTo>
                  <a:pt x="70365" y="50049"/>
                  <a:pt x="70365" y="50049"/>
                  <a:pt x="68970" y="50049"/>
                </a:cubicBezTo>
                <a:cubicBezTo>
                  <a:pt x="68970" y="50049"/>
                  <a:pt x="68970" y="48669"/>
                  <a:pt x="68970" y="50049"/>
                </a:cubicBezTo>
                <a:cubicBezTo>
                  <a:pt x="68970" y="50049"/>
                  <a:pt x="68970" y="50049"/>
                  <a:pt x="67574" y="50049"/>
                </a:cubicBezTo>
                <a:cubicBezTo>
                  <a:pt x="67574" y="48669"/>
                  <a:pt x="67574" y="48669"/>
                  <a:pt x="67574" y="48669"/>
                </a:cubicBezTo>
                <a:cubicBezTo>
                  <a:pt x="66179" y="48669"/>
                  <a:pt x="66179" y="48669"/>
                  <a:pt x="66179" y="48669"/>
                </a:cubicBezTo>
                <a:cubicBezTo>
                  <a:pt x="67574" y="48669"/>
                  <a:pt x="67574" y="48669"/>
                  <a:pt x="66179" y="48669"/>
                </a:cubicBezTo>
                <a:lnTo>
                  <a:pt x="67574" y="48669"/>
                </a:lnTo>
                <a:lnTo>
                  <a:pt x="66179" y="48669"/>
                </a:lnTo>
                <a:cubicBezTo>
                  <a:pt x="66179" y="47290"/>
                  <a:pt x="66179" y="47290"/>
                  <a:pt x="66179" y="47290"/>
                </a:cubicBezTo>
                <a:cubicBezTo>
                  <a:pt x="66179" y="47290"/>
                  <a:pt x="66179" y="47290"/>
                  <a:pt x="67574" y="47290"/>
                </a:cubicBezTo>
                <a:cubicBezTo>
                  <a:pt x="66179" y="47290"/>
                  <a:pt x="66179" y="47290"/>
                  <a:pt x="66179" y="47290"/>
                </a:cubicBezTo>
                <a:lnTo>
                  <a:pt x="67574" y="47290"/>
                </a:lnTo>
                <a:lnTo>
                  <a:pt x="68970" y="47290"/>
                </a:lnTo>
                <a:cubicBezTo>
                  <a:pt x="68970" y="47290"/>
                  <a:pt x="68970" y="47290"/>
                  <a:pt x="67574" y="47290"/>
                </a:cubicBezTo>
                <a:cubicBezTo>
                  <a:pt x="67574" y="47290"/>
                  <a:pt x="67574" y="47290"/>
                  <a:pt x="67574" y="45911"/>
                </a:cubicBezTo>
                <a:lnTo>
                  <a:pt x="68970" y="47290"/>
                </a:lnTo>
                <a:lnTo>
                  <a:pt x="68970" y="45911"/>
                </a:lnTo>
                <a:cubicBezTo>
                  <a:pt x="68970" y="47290"/>
                  <a:pt x="68970" y="47290"/>
                  <a:pt x="68970" y="47290"/>
                </a:cubicBezTo>
                <a:cubicBezTo>
                  <a:pt x="68970" y="45911"/>
                  <a:pt x="68970" y="45911"/>
                  <a:pt x="68970" y="45911"/>
                </a:cubicBezTo>
                <a:lnTo>
                  <a:pt x="70365" y="45911"/>
                </a:lnTo>
                <a:cubicBezTo>
                  <a:pt x="70365" y="45911"/>
                  <a:pt x="70365" y="45911"/>
                  <a:pt x="71960" y="45911"/>
                </a:cubicBezTo>
                <a:cubicBezTo>
                  <a:pt x="71960" y="45911"/>
                  <a:pt x="71960" y="47290"/>
                  <a:pt x="73355" y="47290"/>
                </a:cubicBezTo>
                <a:lnTo>
                  <a:pt x="74750" y="47290"/>
                </a:lnTo>
                <a:lnTo>
                  <a:pt x="74750" y="45911"/>
                </a:lnTo>
                <a:cubicBezTo>
                  <a:pt x="74750" y="44532"/>
                  <a:pt x="74750" y="44532"/>
                  <a:pt x="74750" y="44532"/>
                </a:cubicBezTo>
                <a:lnTo>
                  <a:pt x="73355" y="44532"/>
                </a:lnTo>
                <a:lnTo>
                  <a:pt x="71960" y="44532"/>
                </a:lnTo>
                <a:cubicBezTo>
                  <a:pt x="71960" y="44532"/>
                  <a:pt x="73355" y="44532"/>
                  <a:pt x="73355" y="43152"/>
                </a:cubicBezTo>
                <a:cubicBezTo>
                  <a:pt x="73355" y="43152"/>
                  <a:pt x="73355" y="43152"/>
                  <a:pt x="71960" y="43152"/>
                </a:cubicBezTo>
                <a:cubicBezTo>
                  <a:pt x="70365" y="43152"/>
                  <a:pt x="70365" y="43152"/>
                  <a:pt x="70365" y="43152"/>
                </a:cubicBezTo>
                <a:cubicBezTo>
                  <a:pt x="70365" y="43152"/>
                  <a:pt x="71960" y="43152"/>
                  <a:pt x="71960" y="44532"/>
                </a:cubicBezTo>
                <a:cubicBezTo>
                  <a:pt x="71960" y="44532"/>
                  <a:pt x="71960" y="44532"/>
                  <a:pt x="70365" y="44532"/>
                </a:cubicBezTo>
                <a:cubicBezTo>
                  <a:pt x="70365" y="43152"/>
                  <a:pt x="70365" y="43152"/>
                  <a:pt x="70365" y="43152"/>
                </a:cubicBezTo>
                <a:cubicBezTo>
                  <a:pt x="70365" y="43152"/>
                  <a:pt x="70365" y="43152"/>
                  <a:pt x="68970" y="43152"/>
                </a:cubicBezTo>
                <a:cubicBezTo>
                  <a:pt x="68970" y="43152"/>
                  <a:pt x="68970" y="43152"/>
                  <a:pt x="70365" y="43152"/>
                </a:cubicBezTo>
                <a:cubicBezTo>
                  <a:pt x="68970" y="43152"/>
                  <a:pt x="68970" y="43152"/>
                  <a:pt x="68970" y="43152"/>
                </a:cubicBezTo>
                <a:cubicBezTo>
                  <a:pt x="68970" y="43152"/>
                  <a:pt x="67574" y="43152"/>
                  <a:pt x="68970" y="43152"/>
                </a:cubicBezTo>
                <a:cubicBezTo>
                  <a:pt x="68970" y="44532"/>
                  <a:pt x="68970" y="44532"/>
                  <a:pt x="68970" y="44532"/>
                </a:cubicBezTo>
                <a:cubicBezTo>
                  <a:pt x="68970" y="44532"/>
                  <a:pt x="68970" y="44532"/>
                  <a:pt x="67574" y="44532"/>
                </a:cubicBezTo>
                <a:cubicBezTo>
                  <a:pt x="67574" y="44532"/>
                  <a:pt x="67574" y="44532"/>
                  <a:pt x="67574" y="45911"/>
                </a:cubicBezTo>
                <a:cubicBezTo>
                  <a:pt x="67574" y="47290"/>
                  <a:pt x="67574" y="47290"/>
                  <a:pt x="67574" y="47290"/>
                </a:cubicBezTo>
                <a:lnTo>
                  <a:pt x="66179" y="47290"/>
                </a:lnTo>
                <a:cubicBezTo>
                  <a:pt x="66179" y="47290"/>
                  <a:pt x="66179" y="47290"/>
                  <a:pt x="64784" y="47290"/>
                </a:cubicBezTo>
                <a:cubicBezTo>
                  <a:pt x="64784" y="47290"/>
                  <a:pt x="64784" y="47290"/>
                  <a:pt x="64784" y="48669"/>
                </a:cubicBezTo>
                <a:cubicBezTo>
                  <a:pt x="64784" y="48669"/>
                  <a:pt x="64784" y="48669"/>
                  <a:pt x="64784" y="50049"/>
                </a:cubicBezTo>
                <a:lnTo>
                  <a:pt x="64784" y="48669"/>
                </a:lnTo>
                <a:cubicBezTo>
                  <a:pt x="64784" y="48669"/>
                  <a:pt x="64784" y="48669"/>
                  <a:pt x="63388" y="50049"/>
                </a:cubicBezTo>
                <a:cubicBezTo>
                  <a:pt x="63388" y="48669"/>
                  <a:pt x="63388" y="48669"/>
                  <a:pt x="63388" y="48669"/>
                </a:cubicBezTo>
                <a:lnTo>
                  <a:pt x="64784" y="48669"/>
                </a:lnTo>
                <a:lnTo>
                  <a:pt x="63388" y="48669"/>
                </a:lnTo>
                <a:cubicBezTo>
                  <a:pt x="63388" y="48669"/>
                  <a:pt x="63388" y="48669"/>
                  <a:pt x="63388" y="47290"/>
                </a:cubicBezTo>
                <a:cubicBezTo>
                  <a:pt x="63388" y="48669"/>
                  <a:pt x="63388" y="47290"/>
                  <a:pt x="63388" y="47290"/>
                </a:cubicBezTo>
                <a:lnTo>
                  <a:pt x="63388" y="45911"/>
                </a:lnTo>
                <a:cubicBezTo>
                  <a:pt x="63388" y="45911"/>
                  <a:pt x="63388" y="45911"/>
                  <a:pt x="61993" y="45911"/>
                </a:cubicBezTo>
                <a:lnTo>
                  <a:pt x="60598" y="44532"/>
                </a:lnTo>
                <a:cubicBezTo>
                  <a:pt x="59202" y="44532"/>
                  <a:pt x="59202" y="44532"/>
                  <a:pt x="59202" y="44532"/>
                </a:cubicBezTo>
                <a:lnTo>
                  <a:pt x="59202" y="43152"/>
                </a:lnTo>
                <a:lnTo>
                  <a:pt x="59202" y="44532"/>
                </a:lnTo>
                <a:cubicBezTo>
                  <a:pt x="59202" y="45911"/>
                  <a:pt x="59202" y="45911"/>
                  <a:pt x="59202" y="45911"/>
                </a:cubicBezTo>
                <a:lnTo>
                  <a:pt x="60598" y="45911"/>
                </a:lnTo>
                <a:cubicBezTo>
                  <a:pt x="61993" y="47290"/>
                  <a:pt x="61993" y="47290"/>
                  <a:pt x="61993" y="47290"/>
                </a:cubicBezTo>
                <a:lnTo>
                  <a:pt x="60598" y="47290"/>
                </a:lnTo>
                <a:cubicBezTo>
                  <a:pt x="61993" y="47290"/>
                  <a:pt x="61993" y="47290"/>
                  <a:pt x="61993" y="47290"/>
                </a:cubicBezTo>
                <a:cubicBezTo>
                  <a:pt x="61993" y="47290"/>
                  <a:pt x="61993" y="47290"/>
                  <a:pt x="61993" y="48669"/>
                </a:cubicBezTo>
                <a:cubicBezTo>
                  <a:pt x="61993" y="48669"/>
                  <a:pt x="61993" y="48669"/>
                  <a:pt x="60598" y="48669"/>
                </a:cubicBezTo>
                <a:lnTo>
                  <a:pt x="60598" y="47290"/>
                </a:lnTo>
                <a:cubicBezTo>
                  <a:pt x="60598" y="47290"/>
                  <a:pt x="60598" y="47290"/>
                  <a:pt x="59202" y="47290"/>
                </a:cubicBezTo>
                <a:cubicBezTo>
                  <a:pt x="59202" y="45911"/>
                  <a:pt x="59202" y="47290"/>
                  <a:pt x="59202" y="45911"/>
                </a:cubicBezTo>
                <a:cubicBezTo>
                  <a:pt x="59202" y="45911"/>
                  <a:pt x="59202" y="45911"/>
                  <a:pt x="57807" y="45911"/>
                </a:cubicBezTo>
                <a:lnTo>
                  <a:pt x="57807" y="44532"/>
                </a:lnTo>
                <a:lnTo>
                  <a:pt x="56411" y="44532"/>
                </a:lnTo>
                <a:cubicBezTo>
                  <a:pt x="56411" y="44532"/>
                  <a:pt x="56411" y="45911"/>
                  <a:pt x="55016" y="45911"/>
                </a:cubicBezTo>
                <a:cubicBezTo>
                  <a:pt x="55016" y="44532"/>
                  <a:pt x="55016" y="45911"/>
                  <a:pt x="55016" y="45911"/>
                </a:cubicBezTo>
                <a:cubicBezTo>
                  <a:pt x="55016" y="45911"/>
                  <a:pt x="55016" y="44532"/>
                  <a:pt x="53621" y="45911"/>
                </a:cubicBezTo>
                <a:cubicBezTo>
                  <a:pt x="53621" y="47290"/>
                  <a:pt x="52225" y="45911"/>
                  <a:pt x="52225" y="47290"/>
                </a:cubicBezTo>
                <a:cubicBezTo>
                  <a:pt x="52225" y="47290"/>
                  <a:pt x="52225" y="47290"/>
                  <a:pt x="52225" y="48669"/>
                </a:cubicBezTo>
                <a:lnTo>
                  <a:pt x="50830" y="48669"/>
                </a:lnTo>
                <a:cubicBezTo>
                  <a:pt x="50830" y="48669"/>
                  <a:pt x="50830" y="48669"/>
                  <a:pt x="50830" y="50049"/>
                </a:cubicBezTo>
                <a:lnTo>
                  <a:pt x="49435" y="50049"/>
                </a:lnTo>
                <a:cubicBezTo>
                  <a:pt x="49435" y="50049"/>
                  <a:pt x="49435" y="50049"/>
                  <a:pt x="47840" y="50049"/>
                </a:cubicBezTo>
                <a:cubicBezTo>
                  <a:pt x="47840" y="48669"/>
                  <a:pt x="47840" y="48669"/>
                  <a:pt x="47840" y="48669"/>
                </a:cubicBezTo>
                <a:cubicBezTo>
                  <a:pt x="46445" y="48669"/>
                  <a:pt x="47840" y="48669"/>
                  <a:pt x="47840" y="48669"/>
                </a:cubicBezTo>
                <a:lnTo>
                  <a:pt x="46445" y="48669"/>
                </a:lnTo>
                <a:cubicBezTo>
                  <a:pt x="46445" y="48669"/>
                  <a:pt x="46445" y="48669"/>
                  <a:pt x="47840" y="48669"/>
                </a:cubicBezTo>
                <a:cubicBezTo>
                  <a:pt x="47840" y="48669"/>
                  <a:pt x="47840" y="48669"/>
                  <a:pt x="46445" y="48669"/>
                </a:cubicBezTo>
                <a:lnTo>
                  <a:pt x="46445" y="47290"/>
                </a:lnTo>
                <a:cubicBezTo>
                  <a:pt x="47840" y="47290"/>
                  <a:pt x="47840" y="47290"/>
                  <a:pt x="47840" y="45911"/>
                </a:cubicBezTo>
                <a:cubicBezTo>
                  <a:pt x="47840" y="45911"/>
                  <a:pt x="47840" y="45911"/>
                  <a:pt x="46445" y="45911"/>
                </a:cubicBezTo>
                <a:lnTo>
                  <a:pt x="47840" y="45911"/>
                </a:lnTo>
                <a:cubicBezTo>
                  <a:pt x="47840" y="44532"/>
                  <a:pt x="47840" y="44532"/>
                  <a:pt x="47840" y="44532"/>
                </a:cubicBezTo>
                <a:lnTo>
                  <a:pt x="49435" y="44532"/>
                </a:lnTo>
                <a:cubicBezTo>
                  <a:pt x="49435" y="44532"/>
                  <a:pt x="50830" y="45911"/>
                  <a:pt x="50830" y="44532"/>
                </a:cubicBezTo>
                <a:lnTo>
                  <a:pt x="50830" y="45911"/>
                </a:lnTo>
                <a:cubicBezTo>
                  <a:pt x="50830" y="44532"/>
                  <a:pt x="50830" y="44532"/>
                  <a:pt x="50830" y="44532"/>
                </a:cubicBezTo>
                <a:cubicBezTo>
                  <a:pt x="52225" y="44532"/>
                  <a:pt x="52225" y="44532"/>
                  <a:pt x="52225" y="44532"/>
                </a:cubicBezTo>
                <a:lnTo>
                  <a:pt x="50830" y="44532"/>
                </a:lnTo>
                <a:cubicBezTo>
                  <a:pt x="50830" y="44532"/>
                  <a:pt x="50830" y="44532"/>
                  <a:pt x="52225" y="43152"/>
                </a:cubicBezTo>
                <a:cubicBezTo>
                  <a:pt x="52225" y="44532"/>
                  <a:pt x="52225" y="44532"/>
                  <a:pt x="52225" y="44532"/>
                </a:cubicBezTo>
                <a:lnTo>
                  <a:pt x="52225" y="43152"/>
                </a:lnTo>
                <a:cubicBezTo>
                  <a:pt x="50830" y="43152"/>
                  <a:pt x="52225" y="43152"/>
                  <a:pt x="50830" y="43152"/>
                </a:cubicBezTo>
                <a:cubicBezTo>
                  <a:pt x="50830" y="41773"/>
                  <a:pt x="50830" y="41773"/>
                  <a:pt x="50830" y="41773"/>
                </a:cubicBezTo>
                <a:lnTo>
                  <a:pt x="50830" y="43152"/>
                </a:lnTo>
                <a:cubicBezTo>
                  <a:pt x="50830" y="41773"/>
                  <a:pt x="50830" y="41773"/>
                  <a:pt x="49435" y="41773"/>
                </a:cubicBezTo>
                <a:lnTo>
                  <a:pt x="50830" y="41773"/>
                </a:lnTo>
                <a:cubicBezTo>
                  <a:pt x="50830" y="41773"/>
                  <a:pt x="50830" y="41773"/>
                  <a:pt x="50830" y="40394"/>
                </a:cubicBezTo>
                <a:cubicBezTo>
                  <a:pt x="50830" y="40394"/>
                  <a:pt x="50830" y="40394"/>
                  <a:pt x="52225" y="40394"/>
                </a:cubicBezTo>
                <a:lnTo>
                  <a:pt x="52225" y="41773"/>
                </a:lnTo>
                <a:cubicBezTo>
                  <a:pt x="52225" y="40394"/>
                  <a:pt x="52225" y="41773"/>
                  <a:pt x="52225" y="41773"/>
                </a:cubicBezTo>
                <a:cubicBezTo>
                  <a:pt x="52225" y="40394"/>
                  <a:pt x="52225" y="40394"/>
                  <a:pt x="52225" y="40394"/>
                </a:cubicBezTo>
                <a:cubicBezTo>
                  <a:pt x="52225" y="40394"/>
                  <a:pt x="52225" y="40394"/>
                  <a:pt x="53621" y="40394"/>
                </a:cubicBezTo>
                <a:cubicBezTo>
                  <a:pt x="53621" y="39014"/>
                  <a:pt x="53621" y="39014"/>
                  <a:pt x="53621" y="39014"/>
                </a:cubicBezTo>
                <a:lnTo>
                  <a:pt x="55016" y="39014"/>
                </a:lnTo>
                <a:cubicBezTo>
                  <a:pt x="55016" y="39014"/>
                  <a:pt x="55016" y="37635"/>
                  <a:pt x="56411" y="39014"/>
                </a:cubicBezTo>
                <a:cubicBezTo>
                  <a:pt x="56411" y="39014"/>
                  <a:pt x="56411" y="39014"/>
                  <a:pt x="56411" y="37635"/>
                </a:cubicBezTo>
                <a:cubicBezTo>
                  <a:pt x="56411" y="37635"/>
                  <a:pt x="56411" y="37635"/>
                  <a:pt x="56411" y="39014"/>
                </a:cubicBezTo>
                <a:cubicBezTo>
                  <a:pt x="56411" y="39014"/>
                  <a:pt x="56411" y="39014"/>
                  <a:pt x="56411" y="37635"/>
                </a:cubicBezTo>
                <a:cubicBezTo>
                  <a:pt x="56411" y="37635"/>
                  <a:pt x="56411" y="37635"/>
                  <a:pt x="57807" y="37635"/>
                </a:cubicBezTo>
                <a:lnTo>
                  <a:pt x="56411" y="37635"/>
                </a:lnTo>
                <a:cubicBezTo>
                  <a:pt x="56411" y="37635"/>
                  <a:pt x="56411" y="37635"/>
                  <a:pt x="56411" y="36256"/>
                </a:cubicBezTo>
                <a:cubicBezTo>
                  <a:pt x="56411" y="36256"/>
                  <a:pt x="56411" y="36256"/>
                  <a:pt x="57807" y="36256"/>
                </a:cubicBezTo>
                <a:lnTo>
                  <a:pt x="57807" y="37635"/>
                </a:lnTo>
                <a:lnTo>
                  <a:pt x="59202" y="37635"/>
                </a:lnTo>
                <a:lnTo>
                  <a:pt x="60598" y="37635"/>
                </a:lnTo>
                <a:cubicBezTo>
                  <a:pt x="60598" y="37635"/>
                  <a:pt x="60598" y="37635"/>
                  <a:pt x="61993" y="37635"/>
                </a:cubicBezTo>
                <a:lnTo>
                  <a:pt x="63388" y="37635"/>
                </a:lnTo>
                <a:cubicBezTo>
                  <a:pt x="63388" y="36256"/>
                  <a:pt x="63388" y="37635"/>
                  <a:pt x="63388" y="36256"/>
                </a:cubicBezTo>
                <a:lnTo>
                  <a:pt x="63388" y="34876"/>
                </a:lnTo>
                <a:cubicBezTo>
                  <a:pt x="64784" y="34876"/>
                  <a:pt x="64784" y="34876"/>
                  <a:pt x="64784" y="34876"/>
                </a:cubicBezTo>
                <a:cubicBezTo>
                  <a:pt x="64784" y="34876"/>
                  <a:pt x="64784" y="34876"/>
                  <a:pt x="64784" y="36256"/>
                </a:cubicBezTo>
                <a:cubicBezTo>
                  <a:pt x="64784" y="36256"/>
                  <a:pt x="64784" y="36256"/>
                  <a:pt x="64784" y="34876"/>
                </a:cubicBezTo>
                <a:cubicBezTo>
                  <a:pt x="64784" y="34876"/>
                  <a:pt x="64784" y="34876"/>
                  <a:pt x="66179" y="34876"/>
                </a:cubicBezTo>
                <a:lnTo>
                  <a:pt x="64784" y="34876"/>
                </a:lnTo>
                <a:cubicBezTo>
                  <a:pt x="64784" y="34876"/>
                  <a:pt x="64784" y="34876"/>
                  <a:pt x="64784" y="33497"/>
                </a:cubicBezTo>
                <a:cubicBezTo>
                  <a:pt x="66179" y="33497"/>
                  <a:pt x="66179" y="33497"/>
                  <a:pt x="66179" y="33497"/>
                </a:cubicBezTo>
                <a:lnTo>
                  <a:pt x="67574" y="33497"/>
                </a:lnTo>
                <a:lnTo>
                  <a:pt x="68970" y="33497"/>
                </a:lnTo>
                <a:lnTo>
                  <a:pt x="67574" y="33497"/>
                </a:lnTo>
                <a:lnTo>
                  <a:pt x="67574" y="32118"/>
                </a:lnTo>
                <a:lnTo>
                  <a:pt x="67574" y="33497"/>
                </a:lnTo>
                <a:cubicBezTo>
                  <a:pt x="67574" y="33497"/>
                  <a:pt x="67574" y="33497"/>
                  <a:pt x="66179" y="33497"/>
                </a:cubicBezTo>
                <a:cubicBezTo>
                  <a:pt x="64784" y="33497"/>
                  <a:pt x="64784" y="33497"/>
                  <a:pt x="64784" y="33497"/>
                </a:cubicBezTo>
                <a:cubicBezTo>
                  <a:pt x="63388" y="33497"/>
                  <a:pt x="63388" y="32118"/>
                  <a:pt x="63388" y="32118"/>
                </a:cubicBezTo>
                <a:cubicBezTo>
                  <a:pt x="63388" y="32118"/>
                  <a:pt x="63388" y="32118"/>
                  <a:pt x="63388" y="30738"/>
                </a:cubicBezTo>
                <a:lnTo>
                  <a:pt x="64784" y="30738"/>
                </a:lnTo>
                <a:lnTo>
                  <a:pt x="66179" y="29359"/>
                </a:lnTo>
                <a:cubicBezTo>
                  <a:pt x="66179" y="27783"/>
                  <a:pt x="66179" y="27783"/>
                  <a:pt x="66179" y="27783"/>
                </a:cubicBezTo>
                <a:cubicBezTo>
                  <a:pt x="66179" y="27783"/>
                  <a:pt x="66179" y="27783"/>
                  <a:pt x="64784" y="27783"/>
                </a:cubicBezTo>
                <a:cubicBezTo>
                  <a:pt x="64784" y="27783"/>
                  <a:pt x="64784" y="27783"/>
                  <a:pt x="64784" y="29359"/>
                </a:cubicBezTo>
                <a:cubicBezTo>
                  <a:pt x="63388" y="29359"/>
                  <a:pt x="63388" y="29359"/>
                  <a:pt x="63388" y="29359"/>
                </a:cubicBezTo>
                <a:cubicBezTo>
                  <a:pt x="63388" y="29359"/>
                  <a:pt x="63388" y="29359"/>
                  <a:pt x="63388" y="30738"/>
                </a:cubicBezTo>
                <a:cubicBezTo>
                  <a:pt x="61993" y="30738"/>
                  <a:pt x="61993" y="30738"/>
                  <a:pt x="61993" y="30738"/>
                </a:cubicBezTo>
                <a:cubicBezTo>
                  <a:pt x="61993" y="32118"/>
                  <a:pt x="61993" y="32118"/>
                  <a:pt x="61993" y="32118"/>
                </a:cubicBezTo>
                <a:cubicBezTo>
                  <a:pt x="61993" y="33497"/>
                  <a:pt x="61993" y="33497"/>
                  <a:pt x="61993" y="33497"/>
                </a:cubicBezTo>
                <a:lnTo>
                  <a:pt x="60598" y="33497"/>
                </a:lnTo>
                <a:cubicBezTo>
                  <a:pt x="61993" y="33497"/>
                  <a:pt x="61993" y="33497"/>
                  <a:pt x="61993" y="33497"/>
                </a:cubicBezTo>
                <a:lnTo>
                  <a:pt x="61993" y="34876"/>
                </a:lnTo>
                <a:lnTo>
                  <a:pt x="60598" y="34876"/>
                </a:lnTo>
                <a:lnTo>
                  <a:pt x="61993" y="34876"/>
                </a:lnTo>
                <a:cubicBezTo>
                  <a:pt x="60598" y="34876"/>
                  <a:pt x="60598" y="34876"/>
                  <a:pt x="60598" y="34876"/>
                </a:cubicBezTo>
                <a:cubicBezTo>
                  <a:pt x="60598" y="36256"/>
                  <a:pt x="60598" y="36256"/>
                  <a:pt x="60598" y="36256"/>
                </a:cubicBezTo>
                <a:cubicBezTo>
                  <a:pt x="60598" y="36256"/>
                  <a:pt x="60598" y="36256"/>
                  <a:pt x="59202" y="36256"/>
                </a:cubicBezTo>
                <a:cubicBezTo>
                  <a:pt x="59202" y="36256"/>
                  <a:pt x="59202" y="36256"/>
                  <a:pt x="59202" y="34876"/>
                </a:cubicBezTo>
                <a:cubicBezTo>
                  <a:pt x="59202" y="34876"/>
                  <a:pt x="59202" y="34876"/>
                  <a:pt x="57807" y="34876"/>
                </a:cubicBezTo>
                <a:cubicBezTo>
                  <a:pt x="57807" y="34876"/>
                  <a:pt x="57807" y="34876"/>
                  <a:pt x="57807" y="33497"/>
                </a:cubicBezTo>
                <a:lnTo>
                  <a:pt x="57807" y="34876"/>
                </a:lnTo>
                <a:cubicBezTo>
                  <a:pt x="56411" y="34876"/>
                  <a:pt x="56411" y="34876"/>
                  <a:pt x="56411" y="34876"/>
                </a:cubicBezTo>
                <a:cubicBezTo>
                  <a:pt x="55016" y="34876"/>
                  <a:pt x="55016" y="34876"/>
                  <a:pt x="55016" y="34876"/>
                </a:cubicBezTo>
                <a:lnTo>
                  <a:pt x="55016" y="33497"/>
                </a:lnTo>
                <a:cubicBezTo>
                  <a:pt x="55016" y="33497"/>
                  <a:pt x="55016" y="33497"/>
                  <a:pt x="55016" y="34876"/>
                </a:cubicBezTo>
                <a:cubicBezTo>
                  <a:pt x="55016" y="33497"/>
                  <a:pt x="55016" y="33497"/>
                  <a:pt x="55016" y="33497"/>
                </a:cubicBezTo>
                <a:lnTo>
                  <a:pt x="55016" y="32118"/>
                </a:lnTo>
                <a:cubicBezTo>
                  <a:pt x="55016" y="33497"/>
                  <a:pt x="55016" y="32118"/>
                  <a:pt x="55016" y="32118"/>
                </a:cubicBezTo>
                <a:lnTo>
                  <a:pt x="55016" y="30738"/>
                </a:lnTo>
                <a:cubicBezTo>
                  <a:pt x="56411" y="30738"/>
                  <a:pt x="56411" y="30738"/>
                  <a:pt x="56411" y="30738"/>
                </a:cubicBezTo>
                <a:cubicBezTo>
                  <a:pt x="56411" y="30738"/>
                  <a:pt x="56411" y="30738"/>
                  <a:pt x="57807" y="30738"/>
                </a:cubicBezTo>
                <a:cubicBezTo>
                  <a:pt x="57807" y="30738"/>
                  <a:pt x="57807" y="30738"/>
                  <a:pt x="57807" y="29359"/>
                </a:cubicBezTo>
                <a:cubicBezTo>
                  <a:pt x="59202" y="29359"/>
                  <a:pt x="59202" y="29359"/>
                  <a:pt x="59202" y="29359"/>
                </a:cubicBezTo>
                <a:cubicBezTo>
                  <a:pt x="59202" y="27783"/>
                  <a:pt x="59202" y="27783"/>
                  <a:pt x="59202" y="27783"/>
                </a:cubicBezTo>
                <a:cubicBezTo>
                  <a:pt x="59202" y="26403"/>
                  <a:pt x="60598" y="26403"/>
                  <a:pt x="60598" y="26403"/>
                </a:cubicBezTo>
                <a:cubicBezTo>
                  <a:pt x="61993" y="26403"/>
                  <a:pt x="61993" y="26403"/>
                  <a:pt x="61993" y="26403"/>
                </a:cubicBezTo>
                <a:cubicBezTo>
                  <a:pt x="61993" y="26403"/>
                  <a:pt x="61993" y="26403"/>
                  <a:pt x="61993" y="25024"/>
                </a:cubicBezTo>
                <a:cubicBezTo>
                  <a:pt x="61993" y="25024"/>
                  <a:pt x="61993" y="25024"/>
                  <a:pt x="63388" y="25024"/>
                </a:cubicBezTo>
                <a:cubicBezTo>
                  <a:pt x="63388" y="25024"/>
                  <a:pt x="63388" y="25024"/>
                  <a:pt x="63388" y="23645"/>
                </a:cubicBezTo>
                <a:cubicBezTo>
                  <a:pt x="63388" y="25024"/>
                  <a:pt x="63388" y="25024"/>
                  <a:pt x="64784" y="25024"/>
                </a:cubicBezTo>
                <a:cubicBezTo>
                  <a:pt x="64784" y="23645"/>
                  <a:pt x="64784" y="23645"/>
                  <a:pt x="64784" y="23645"/>
                </a:cubicBezTo>
                <a:cubicBezTo>
                  <a:pt x="66179" y="23645"/>
                  <a:pt x="66179" y="23645"/>
                  <a:pt x="66179" y="23645"/>
                </a:cubicBezTo>
                <a:cubicBezTo>
                  <a:pt x="67574" y="23645"/>
                  <a:pt x="67574" y="23645"/>
                  <a:pt x="67574" y="23645"/>
                </a:cubicBezTo>
                <a:cubicBezTo>
                  <a:pt x="67574" y="23645"/>
                  <a:pt x="67574" y="23645"/>
                  <a:pt x="68970" y="23645"/>
                </a:cubicBezTo>
                <a:cubicBezTo>
                  <a:pt x="68970" y="23645"/>
                  <a:pt x="68970" y="23645"/>
                  <a:pt x="67574" y="23645"/>
                </a:cubicBezTo>
                <a:cubicBezTo>
                  <a:pt x="67574" y="25024"/>
                  <a:pt x="67574" y="25024"/>
                  <a:pt x="68970" y="25024"/>
                </a:cubicBezTo>
                <a:cubicBezTo>
                  <a:pt x="68970" y="25024"/>
                  <a:pt x="68970" y="25024"/>
                  <a:pt x="70365" y="25024"/>
                </a:cubicBezTo>
                <a:lnTo>
                  <a:pt x="71960" y="25024"/>
                </a:lnTo>
                <a:cubicBezTo>
                  <a:pt x="71960" y="25024"/>
                  <a:pt x="71960" y="25024"/>
                  <a:pt x="73355" y="25024"/>
                </a:cubicBezTo>
                <a:lnTo>
                  <a:pt x="73355" y="26403"/>
                </a:lnTo>
                <a:cubicBezTo>
                  <a:pt x="73355" y="26403"/>
                  <a:pt x="73355" y="26403"/>
                  <a:pt x="74750" y="26403"/>
                </a:cubicBezTo>
                <a:cubicBezTo>
                  <a:pt x="74750" y="27783"/>
                  <a:pt x="74750" y="27783"/>
                  <a:pt x="74750" y="27783"/>
                </a:cubicBezTo>
                <a:cubicBezTo>
                  <a:pt x="73355" y="27783"/>
                  <a:pt x="71960" y="27783"/>
                  <a:pt x="70365" y="27783"/>
                </a:cubicBezTo>
                <a:lnTo>
                  <a:pt x="70365" y="26403"/>
                </a:lnTo>
                <a:cubicBezTo>
                  <a:pt x="70365" y="27783"/>
                  <a:pt x="70365" y="27783"/>
                  <a:pt x="70365" y="27783"/>
                </a:cubicBezTo>
                <a:cubicBezTo>
                  <a:pt x="71960" y="27783"/>
                  <a:pt x="71960" y="27783"/>
                  <a:pt x="70365" y="27783"/>
                </a:cubicBezTo>
                <a:cubicBezTo>
                  <a:pt x="70365" y="29359"/>
                  <a:pt x="71960" y="29359"/>
                  <a:pt x="71960" y="29359"/>
                </a:cubicBezTo>
                <a:cubicBezTo>
                  <a:pt x="73355" y="30738"/>
                  <a:pt x="73355" y="30738"/>
                  <a:pt x="73355" y="29359"/>
                </a:cubicBezTo>
                <a:cubicBezTo>
                  <a:pt x="71960" y="29359"/>
                  <a:pt x="71960" y="29359"/>
                  <a:pt x="71960" y="29359"/>
                </a:cubicBezTo>
                <a:cubicBezTo>
                  <a:pt x="73355" y="29359"/>
                  <a:pt x="73355" y="29359"/>
                  <a:pt x="73355" y="29359"/>
                </a:cubicBezTo>
                <a:cubicBezTo>
                  <a:pt x="73355" y="29359"/>
                  <a:pt x="73355" y="29359"/>
                  <a:pt x="74750" y="29359"/>
                </a:cubicBezTo>
                <a:cubicBezTo>
                  <a:pt x="74750" y="29359"/>
                  <a:pt x="74750" y="29359"/>
                  <a:pt x="74750" y="27783"/>
                </a:cubicBezTo>
                <a:cubicBezTo>
                  <a:pt x="76146" y="27783"/>
                  <a:pt x="76146" y="27783"/>
                  <a:pt x="76146" y="27783"/>
                </a:cubicBezTo>
                <a:cubicBezTo>
                  <a:pt x="76146" y="27783"/>
                  <a:pt x="76146" y="27783"/>
                  <a:pt x="76146" y="26403"/>
                </a:cubicBezTo>
                <a:cubicBezTo>
                  <a:pt x="76146" y="26403"/>
                  <a:pt x="76146" y="26403"/>
                  <a:pt x="76146" y="25024"/>
                </a:cubicBezTo>
                <a:lnTo>
                  <a:pt x="76146" y="26403"/>
                </a:lnTo>
                <a:cubicBezTo>
                  <a:pt x="76146" y="26403"/>
                  <a:pt x="77541" y="26403"/>
                  <a:pt x="77541" y="25024"/>
                </a:cubicBezTo>
                <a:cubicBezTo>
                  <a:pt x="77541" y="26403"/>
                  <a:pt x="77541" y="26403"/>
                  <a:pt x="77541" y="26403"/>
                </a:cubicBezTo>
                <a:cubicBezTo>
                  <a:pt x="77541" y="26403"/>
                  <a:pt x="77541" y="26403"/>
                  <a:pt x="76146" y="26403"/>
                </a:cubicBezTo>
                <a:cubicBezTo>
                  <a:pt x="77541" y="26403"/>
                  <a:pt x="77541" y="27783"/>
                  <a:pt x="77541" y="27783"/>
                </a:cubicBezTo>
                <a:cubicBezTo>
                  <a:pt x="77541" y="27783"/>
                  <a:pt x="77541" y="27783"/>
                  <a:pt x="78936" y="27783"/>
                </a:cubicBezTo>
                <a:cubicBezTo>
                  <a:pt x="78936" y="26403"/>
                  <a:pt x="78936" y="26403"/>
                  <a:pt x="78936" y="26403"/>
                </a:cubicBezTo>
                <a:lnTo>
                  <a:pt x="80332" y="26403"/>
                </a:lnTo>
                <a:cubicBezTo>
                  <a:pt x="80332" y="26403"/>
                  <a:pt x="80332" y="26403"/>
                  <a:pt x="80332" y="25024"/>
                </a:cubicBezTo>
                <a:lnTo>
                  <a:pt x="80332" y="26403"/>
                </a:lnTo>
                <a:cubicBezTo>
                  <a:pt x="81727" y="26403"/>
                  <a:pt x="80332" y="25024"/>
                  <a:pt x="81727" y="25024"/>
                </a:cubicBezTo>
                <a:cubicBezTo>
                  <a:pt x="81727" y="25024"/>
                  <a:pt x="81727" y="25024"/>
                  <a:pt x="81727" y="26403"/>
                </a:cubicBezTo>
                <a:cubicBezTo>
                  <a:pt x="81727" y="26403"/>
                  <a:pt x="81727" y="26403"/>
                  <a:pt x="83122" y="25024"/>
                </a:cubicBezTo>
                <a:cubicBezTo>
                  <a:pt x="83122" y="25024"/>
                  <a:pt x="83122" y="26403"/>
                  <a:pt x="83122" y="25024"/>
                </a:cubicBezTo>
                <a:cubicBezTo>
                  <a:pt x="83122" y="25024"/>
                  <a:pt x="83122" y="25024"/>
                  <a:pt x="84518" y="25024"/>
                </a:cubicBezTo>
                <a:cubicBezTo>
                  <a:pt x="84518" y="26403"/>
                  <a:pt x="84518" y="26403"/>
                  <a:pt x="84518" y="26403"/>
                </a:cubicBezTo>
                <a:lnTo>
                  <a:pt x="84518" y="25024"/>
                </a:lnTo>
                <a:cubicBezTo>
                  <a:pt x="85913" y="25024"/>
                  <a:pt x="85913" y="25024"/>
                  <a:pt x="85913" y="25024"/>
                </a:cubicBezTo>
                <a:cubicBezTo>
                  <a:pt x="85913" y="25024"/>
                  <a:pt x="85913" y="25024"/>
                  <a:pt x="87308" y="25024"/>
                </a:cubicBezTo>
                <a:cubicBezTo>
                  <a:pt x="87308" y="25024"/>
                  <a:pt x="88704" y="25024"/>
                  <a:pt x="90099" y="26403"/>
                </a:cubicBezTo>
                <a:lnTo>
                  <a:pt x="90099" y="25024"/>
                </a:lnTo>
                <a:cubicBezTo>
                  <a:pt x="88704" y="25024"/>
                  <a:pt x="90099" y="25024"/>
                  <a:pt x="88704" y="25024"/>
                </a:cubicBezTo>
                <a:cubicBezTo>
                  <a:pt x="88704" y="23645"/>
                  <a:pt x="88704" y="23645"/>
                  <a:pt x="88704" y="23645"/>
                </a:cubicBezTo>
                <a:cubicBezTo>
                  <a:pt x="88704" y="23645"/>
                  <a:pt x="88704" y="22266"/>
                  <a:pt x="90099" y="22266"/>
                </a:cubicBezTo>
                <a:cubicBezTo>
                  <a:pt x="88704" y="20886"/>
                  <a:pt x="87308" y="19507"/>
                  <a:pt x="85913" y="19507"/>
                </a:cubicBezTo>
                <a:cubicBezTo>
                  <a:pt x="84518" y="19507"/>
                  <a:pt x="84518" y="19507"/>
                  <a:pt x="84518" y="19507"/>
                </a:cubicBezTo>
                <a:cubicBezTo>
                  <a:pt x="84518" y="19507"/>
                  <a:pt x="84518" y="19507"/>
                  <a:pt x="83122" y="19507"/>
                </a:cubicBezTo>
                <a:cubicBezTo>
                  <a:pt x="83122" y="19507"/>
                  <a:pt x="83122" y="19507"/>
                  <a:pt x="83122" y="20886"/>
                </a:cubicBezTo>
                <a:cubicBezTo>
                  <a:pt x="83122" y="20886"/>
                  <a:pt x="83122" y="20886"/>
                  <a:pt x="84518" y="20886"/>
                </a:cubicBezTo>
                <a:cubicBezTo>
                  <a:pt x="83122" y="20886"/>
                  <a:pt x="83122" y="20886"/>
                  <a:pt x="83122" y="20886"/>
                </a:cubicBezTo>
                <a:cubicBezTo>
                  <a:pt x="81727" y="20886"/>
                  <a:pt x="81727" y="20886"/>
                  <a:pt x="81727" y="20886"/>
                </a:cubicBezTo>
                <a:cubicBezTo>
                  <a:pt x="81727" y="20886"/>
                  <a:pt x="81727" y="19507"/>
                  <a:pt x="83122" y="19507"/>
                </a:cubicBezTo>
                <a:cubicBezTo>
                  <a:pt x="83122" y="19507"/>
                  <a:pt x="83122" y="19507"/>
                  <a:pt x="83122" y="18128"/>
                </a:cubicBezTo>
                <a:lnTo>
                  <a:pt x="83122" y="19507"/>
                </a:lnTo>
                <a:cubicBezTo>
                  <a:pt x="84518" y="18128"/>
                  <a:pt x="84518" y="18128"/>
                  <a:pt x="84518" y="18128"/>
                </a:cubicBezTo>
                <a:cubicBezTo>
                  <a:pt x="77541" y="13990"/>
                  <a:pt x="68970" y="11231"/>
                  <a:pt x="59202" y="11231"/>
                </a:cubicBezTo>
                <a:cubicBezTo>
                  <a:pt x="52225" y="11231"/>
                  <a:pt x="45049" y="13990"/>
                  <a:pt x="38073" y="16748"/>
                </a:cubicBezTo>
                <a:close/>
                <a:moveTo>
                  <a:pt x="39468" y="18128"/>
                </a:moveTo>
                <a:lnTo>
                  <a:pt x="39468" y="18128"/>
                </a:lnTo>
                <a:close/>
                <a:moveTo>
                  <a:pt x="81727" y="45911"/>
                </a:moveTo>
                <a:lnTo>
                  <a:pt x="81727" y="45911"/>
                </a:lnTo>
                <a:cubicBezTo>
                  <a:pt x="81727" y="45911"/>
                  <a:pt x="81727" y="45911"/>
                  <a:pt x="80332" y="45911"/>
                </a:cubicBezTo>
                <a:cubicBezTo>
                  <a:pt x="81727" y="45911"/>
                  <a:pt x="81727" y="45911"/>
                  <a:pt x="81727" y="45911"/>
                </a:cubicBezTo>
                <a:lnTo>
                  <a:pt x="80332" y="45911"/>
                </a:lnTo>
                <a:cubicBezTo>
                  <a:pt x="80332" y="44532"/>
                  <a:pt x="80332" y="44532"/>
                  <a:pt x="80332" y="44532"/>
                </a:cubicBezTo>
                <a:lnTo>
                  <a:pt x="80332" y="43152"/>
                </a:lnTo>
                <a:lnTo>
                  <a:pt x="81727" y="44532"/>
                </a:lnTo>
                <a:cubicBezTo>
                  <a:pt x="81727" y="43152"/>
                  <a:pt x="81727" y="43152"/>
                  <a:pt x="81727" y="43152"/>
                </a:cubicBezTo>
                <a:cubicBezTo>
                  <a:pt x="81727" y="43152"/>
                  <a:pt x="81727" y="43152"/>
                  <a:pt x="80332" y="43152"/>
                </a:cubicBezTo>
                <a:cubicBezTo>
                  <a:pt x="80332" y="43152"/>
                  <a:pt x="80332" y="43152"/>
                  <a:pt x="78936" y="43152"/>
                </a:cubicBezTo>
                <a:lnTo>
                  <a:pt x="77541" y="44532"/>
                </a:lnTo>
                <a:lnTo>
                  <a:pt x="78936" y="44532"/>
                </a:lnTo>
                <a:cubicBezTo>
                  <a:pt x="78936" y="44532"/>
                  <a:pt x="77541" y="45911"/>
                  <a:pt x="78936" y="45911"/>
                </a:cubicBezTo>
                <a:cubicBezTo>
                  <a:pt x="78936" y="45911"/>
                  <a:pt x="78936" y="45911"/>
                  <a:pt x="78936" y="47290"/>
                </a:cubicBezTo>
                <a:lnTo>
                  <a:pt x="80332" y="47290"/>
                </a:lnTo>
                <a:cubicBezTo>
                  <a:pt x="78936" y="47290"/>
                  <a:pt x="78936" y="47290"/>
                  <a:pt x="78936" y="47290"/>
                </a:cubicBezTo>
                <a:cubicBezTo>
                  <a:pt x="78936" y="48669"/>
                  <a:pt x="78936" y="48669"/>
                  <a:pt x="78936" y="48669"/>
                </a:cubicBezTo>
                <a:cubicBezTo>
                  <a:pt x="78936" y="48669"/>
                  <a:pt x="78936" y="48669"/>
                  <a:pt x="80332" y="48669"/>
                </a:cubicBezTo>
                <a:cubicBezTo>
                  <a:pt x="80332" y="50049"/>
                  <a:pt x="80332" y="50049"/>
                  <a:pt x="81727" y="50049"/>
                </a:cubicBezTo>
                <a:cubicBezTo>
                  <a:pt x="81727" y="48669"/>
                  <a:pt x="81727" y="48669"/>
                  <a:pt x="81727" y="48669"/>
                </a:cubicBezTo>
                <a:cubicBezTo>
                  <a:pt x="81727" y="47290"/>
                  <a:pt x="81727" y="47290"/>
                  <a:pt x="81727" y="47290"/>
                </a:cubicBezTo>
                <a:cubicBezTo>
                  <a:pt x="81727" y="45911"/>
                  <a:pt x="81727" y="45911"/>
                  <a:pt x="81727" y="45911"/>
                </a:cubicBezTo>
                <a:cubicBezTo>
                  <a:pt x="81727" y="45911"/>
                  <a:pt x="81727" y="45911"/>
                  <a:pt x="81727" y="47290"/>
                </a:cubicBezTo>
                <a:cubicBezTo>
                  <a:pt x="81727" y="45911"/>
                  <a:pt x="81727" y="45911"/>
                  <a:pt x="81727" y="45911"/>
                </a:cubicBezTo>
                <a:close/>
                <a:moveTo>
                  <a:pt x="66179" y="45911"/>
                </a:moveTo>
                <a:lnTo>
                  <a:pt x="66179" y="45911"/>
                </a:lnTo>
                <a:close/>
                <a:moveTo>
                  <a:pt x="83122" y="20886"/>
                </a:moveTo>
                <a:lnTo>
                  <a:pt x="83122" y="20886"/>
                </a:lnTo>
                <a:cubicBezTo>
                  <a:pt x="83122" y="22266"/>
                  <a:pt x="83122" y="20886"/>
                  <a:pt x="83122" y="22266"/>
                </a:cubicBezTo>
                <a:lnTo>
                  <a:pt x="83122" y="23645"/>
                </a:lnTo>
                <a:cubicBezTo>
                  <a:pt x="83122" y="23645"/>
                  <a:pt x="83122" y="23645"/>
                  <a:pt x="81727" y="23645"/>
                </a:cubicBezTo>
                <a:lnTo>
                  <a:pt x="81727" y="22266"/>
                </a:lnTo>
                <a:cubicBezTo>
                  <a:pt x="80332" y="22266"/>
                  <a:pt x="80332" y="22266"/>
                  <a:pt x="80332" y="22266"/>
                </a:cubicBezTo>
                <a:cubicBezTo>
                  <a:pt x="81727" y="22266"/>
                  <a:pt x="81727" y="22266"/>
                  <a:pt x="81727" y="22266"/>
                </a:cubicBezTo>
                <a:cubicBezTo>
                  <a:pt x="81727" y="22266"/>
                  <a:pt x="81727" y="22266"/>
                  <a:pt x="80332" y="20886"/>
                </a:cubicBezTo>
                <a:lnTo>
                  <a:pt x="81727" y="20886"/>
                </a:lnTo>
                <a:lnTo>
                  <a:pt x="83122" y="20886"/>
                </a:lnTo>
                <a:close/>
                <a:moveTo>
                  <a:pt x="66179" y="13990"/>
                </a:moveTo>
                <a:lnTo>
                  <a:pt x="66179" y="13990"/>
                </a:lnTo>
                <a:cubicBezTo>
                  <a:pt x="64784" y="13990"/>
                  <a:pt x="64784" y="13990"/>
                  <a:pt x="64784" y="13990"/>
                </a:cubicBezTo>
                <a:cubicBezTo>
                  <a:pt x="64784" y="13990"/>
                  <a:pt x="64784" y="13990"/>
                  <a:pt x="63388" y="13990"/>
                </a:cubicBezTo>
                <a:cubicBezTo>
                  <a:pt x="63388" y="13990"/>
                  <a:pt x="63388" y="13990"/>
                  <a:pt x="64784" y="13990"/>
                </a:cubicBezTo>
                <a:cubicBezTo>
                  <a:pt x="63388" y="13990"/>
                  <a:pt x="61993" y="13990"/>
                  <a:pt x="61993" y="13990"/>
                </a:cubicBezTo>
                <a:cubicBezTo>
                  <a:pt x="61993" y="13990"/>
                  <a:pt x="61993" y="13990"/>
                  <a:pt x="61993" y="12610"/>
                </a:cubicBezTo>
                <a:cubicBezTo>
                  <a:pt x="63388" y="12610"/>
                  <a:pt x="63388" y="12610"/>
                  <a:pt x="63388" y="12610"/>
                </a:cubicBezTo>
                <a:cubicBezTo>
                  <a:pt x="63388" y="13990"/>
                  <a:pt x="63388" y="12610"/>
                  <a:pt x="64784" y="13990"/>
                </a:cubicBezTo>
                <a:lnTo>
                  <a:pt x="64784" y="12610"/>
                </a:lnTo>
                <a:cubicBezTo>
                  <a:pt x="64784" y="12610"/>
                  <a:pt x="64784" y="12610"/>
                  <a:pt x="64784" y="13990"/>
                </a:cubicBezTo>
                <a:cubicBezTo>
                  <a:pt x="64784" y="12610"/>
                  <a:pt x="64784" y="12610"/>
                  <a:pt x="66179" y="12610"/>
                </a:cubicBezTo>
                <a:cubicBezTo>
                  <a:pt x="66179" y="12610"/>
                  <a:pt x="66179" y="13990"/>
                  <a:pt x="67574" y="13990"/>
                </a:cubicBezTo>
                <a:cubicBezTo>
                  <a:pt x="66179" y="13990"/>
                  <a:pt x="66179" y="13990"/>
                  <a:pt x="66179" y="13990"/>
                </a:cubicBezTo>
                <a:close/>
                <a:moveTo>
                  <a:pt x="61993" y="13990"/>
                </a:moveTo>
                <a:lnTo>
                  <a:pt x="61993" y="13990"/>
                </a:lnTo>
                <a:cubicBezTo>
                  <a:pt x="63388" y="13990"/>
                  <a:pt x="63388" y="13990"/>
                  <a:pt x="63388" y="13990"/>
                </a:cubicBezTo>
                <a:lnTo>
                  <a:pt x="63388" y="15369"/>
                </a:lnTo>
                <a:cubicBezTo>
                  <a:pt x="61993" y="15369"/>
                  <a:pt x="61993" y="15369"/>
                  <a:pt x="61993" y="15369"/>
                </a:cubicBezTo>
                <a:cubicBezTo>
                  <a:pt x="61993" y="16748"/>
                  <a:pt x="61993" y="16748"/>
                  <a:pt x="61993" y="16748"/>
                </a:cubicBezTo>
                <a:cubicBezTo>
                  <a:pt x="60598" y="16748"/>
                  <a:pt x="60598" y="16748"/>
                  <a:pt x="60598" y="16748"/>
                </a:cubicBezTo>
                <a:cubicBezTo>
                  <a:pt x="60598" y="16748"/>
                  <a:pt x="60598" y="16748"/>
                  <a:pt x="61993" y="16748"/>
                </a:cubicBezTo>
                <a:cubicBezTo>
                  <a:pt x="60598" y="16748"/>
                  <a:pt x="60598" y="15369"/>
                  <a:pt x="60598" y="15369"/>
                </a:cubicBezTo>
                <a:lnTo>
                  <a:pt x="60598" y="16748"/>
                </a:lnTo>
                <a:cubicBezTo>
                  <a:pt x="59202" y="16748"/>
                  <a:pt x="59202" y="15369"/>
                  <a:pt x="59202" y="15369"/>
                </a:cubicBezTo>
                <a:cubicBezTo>
                  <a:pt x="60598" y="15369"/>
                  <a:pt x="60598" y="15369"/>
                  <a:pt x="60598" y="15369"/>
                </a:cubicBezTo>
                <a:cubicBezTo>
                  <a:pt x="60598" y="15369"/>
                  <a:pt x="60598" y="15369"/>
                  <a:pt x="59202" y="15369"/>
                </a:cubicBezTo>
                <a:cubicBezTo>
                  <a:pt x="59202" y="15369"/>
                  <a:pt x="59202" y="15369"/>
                  <a:pt x="59202" y="13990"/>
                </a:cubicBezTo>
                <a:cubicBezTo>
                  <a:pt x="59202" y="13990"/>
                  <a:pt x="59202" y="13990"/>
                  <a:pt x="57807" y="13990"/>
                </a:cubicBezTo>
                <a:cubicBezTo>
                  <a:pt x="57807" y="13990"/>
                  <a:pt x="57807" y="13990"/>
                  <a:pt x="59202" y="13990"/>
                </a:cubicBezTo>
                <a:cubicBezTo>
                  <a:pt x="59202" y="13990"/>
                  <a:pt x="59202" y="13990"/>
                  <a:pt x="60598" y="13990"/>
                </a:cubicBezTo>
                <a:lnTo>
                  <a:pt x="61993" y="13990"/>
                </a:lnTo>
                <a:close/>
                <a:moveTo>
                  <a:pt x="52225" y="40394"/>
                </a:moveTo>
                <a:lnTo>
                  <a:pt x="52225" y="40394"/>
                </a:lnTo>
                <a:lnTo>
                  <a:pt x="53621" y="40394"/>
                </a:lnTo>
                <a:cubicBezTo>
                  <a:pt x="52225" y="40394"/>
                  <a:pt x="52225" y="40394"/>
                  <a:pt x="52225" y="40394"/>
                </a:cubicBezTo>
                <a:cubicBezTo>
                  <a:pt x="50830" y="40394"/>
                  <a:pt x="50830" y="40394"/>
                  <a:pt x="50830" y="40394"/>
                </a:cubicBezTo>
                <a:cubicBezTo>
                  <a:pt x="50830" y="40394"/>
                  <a:pt x="50830" y="40394"/>
                  <a:pt x="49435" y="40394"/>
                </a:cubicBezTo>
                <a:cubicBezTo>
                  <a:pt x="50830" y="40394"/>
                  <a:pt x="50830" y="40394"/>
                  <a:pt x="50830" y="40394"/>
                </a:cubicBezTo>
                <a:lnTo>
                  <a:pt x="50830" y="39014"/>
                </a:lnTo>
                <a:lnTo>
                  <a:pt x="50830" y="40394"/>
                </a:lnTo>
                <a:cubicBezTo>
                  <a:pt x="50830" y="39014"/>
                  <a:pt x="49435" y="39014"/>
                  <a:pt x="49435" y="39014"/>
                </a:cubicBezTo>
                <a:lnTo>
                  <a:pt x="50830" y="39014"/>
                </a:lnTo>
                <a:cubicBezTo>
                  <a:pt x="50830" y="37635"/>
                  <a:pt x="50830" y="37635"/>
                  <a:pt x="50830" y="37635"/>
                </a:cubicBezTo>
                <a:cubicBezTo>
                  <a:pt x="50830" y="37635"/>
                  <a:pt x="50830" y="37635"/>
                  <a:pt x="49435" y="37635"/>
                </a:cubicBezTo>
                <a:lnTo>
                  <a:pt x="49435" y="36256"/>
                </a:lnTo>
                <a:cubicBezTo>
                  <a:pt x="49435" y="34876"/>
                  <a:pt x="49435" y="34876"/>
                  <a:pt x="49435" y="34876"/>
                </a:cubicBezTo>
                <a:lnTo>
                  <a:pt x="50830" y="34876"/>
                </a:lnTo>
                <a:lnTo>
                  <a:pt x="49435" y="34876"/>
                </a:lnTo>
                <a:cubicBezTo>
                  <a:pt x="50830" y="34876"/>
                  <a:pt x="50830" y="34876"/>
                  <a:pt x="50830" y="34876"/>
                </a:cubicBezTo>
                <a:cubicBezTo>
                  <a:pt x="50830" y="36256"/>
                  <a:pt x="50830" y="36256"/>
                  <a:pt x="50830" y="36256"/>
                </a:cubicBezTo>
                <a:cubicBezTo>
                  <a:pt x="50830" y="37635"/>
                  <a:pt x="50830" y="37635"/>
                  <a:pt x="50830" y="37635"/>
                </a:cubicBezTo>
                <a:cubicBezTo>
                  <a:pt x="52225" y="37635"/>
                  <a:pt x="52225" y="37635"/>
                  <a:pt x="52225" y="37635"/>
                </a:cubicBezTo>
                <a:cubicBezTo>
                  <a:pt x="52225" y="39014"/>
                  <a:pt x="52225" y="39014"/>
                  <a:pt x="52225" y="39014"/>
                </a:cubicBezTo>
                <a:lnTo>
                  <a:pt x="53621" y="39014"/>
                </a:lnTo>
                <a:cubicBezTo>
                  <a:pt x="53621" y="39014"/>
                  <a:pt x="52225" y="39014"/>
                  <a:pt x="52225" y="40394"/>
                </a:cubicBezTo>
                <a:close/>
                <a:moveTo>
                  <a:pt x="49435" y="36256"/>
                </a:moveTo>
                <a:lnTo>
                  <a:pt x="49435" y="36256"/>
                </a:lnTo>
                <a:close/>
                <a:moveTo>
                  <a:pt x="49435" y="37635"/>
                </a:moveTo>
                <a:lnTo>
                  <a:pt x="49435" y="37635"/>
                </a:lnTo>
                <a:cubicBezTo>
                  <a:pt x="49435" y="37635"/>
                  <a:pt x="49435" y="37635"/>
                  <a:pt x="47840" y="37635"/>
                </a:cubicBezTo>
                <a:cubicBezTo>
                  <a:pt x="49435" y="37635"/>
                  <a:pt x="49435" y="39014"/>
                  <a:pt x="49435" y="39014"/>
                </a:cubicBezTo>
                <a:cubicBezTo>
                  <a:pt x="47840" y="39014"/>
                  <a:pt x="47840" y="39014"/>
                  <a:pt x="47840" y="39014"/>
                </a:cubicBezTo>
                <a:cubicBezTo>
                  <a:pt x="46445" y="39014"/>
                  <a:pt x="46445" y="40394"/>
                  <a:pt x="46445" y="40394"/>
                </a:cubicBezTo>
                <a:cubicBezTo>
                  <a:pt x="46445" y="39014"/>
                  <a:pt x="46445" y="39014"/>
                  <a:pt x="46445" y="39014"/>
                </a:cubicBezTo>
                <a:cubicBezTo>
                  <a:pt x="46445" y="39014"/>
                  <a:pt x="46445" y="39014"/>
                  <a:pt x="47840" y="39014"/>
                </a:cubicBezTo>
                <a:cubicBezTo>
                  <a:pt x="46445" y="39014"/>
                  <a:pt x="46445" y="39014"/>
                  <a:pt x="46445" y="37635"/>
                </a:cubicBezTo>
                <a:cubicBezTo>
                  <a:pt x="46445" y="37635"/>
                  <a:pt x="46445" y="37635"/>
                  <a:pt x="47840" y="37635"/>
                </a:cubicBezTo>
                <a:cubicBezTo>
                  <a:pt x="47840" y="37635"/>
                  <a:pt x="47840" y="37635"/>
                  <a:pt x="47840" y="36256"/>
                </a:cubicBezTo>
                <a:cubicBezTo>
                  <a:pt x="47840" y="37635"/>
                  <a:pt x="47840" y="37635"/>
                  <a:pt x="47840" y="37635"/>
                </a:cubicBezTo>
                <a:cubicBezTo>
                  <a:pt x="47840" y="37635"/>
                  <a:pt x="49435" y="36256"/>
                  <a:pt x="49435" y="37635"/>
                </a:cubicBezTo>
                <a:close/>
                <a:moveTo>
                  <a:pt x="46445" y="53004"/>
                </a:moveTo>
                <a:lnTo>
                  <a:pt x="46445" y="53004"/>
                </a:lnTo>
                <a:lnTo>
                  <a:pt x="46445" y="51625"/>
                </a:lnTo>
                <a:lnTo>
                  <a:pt x="47840" y="51625"/>
                </a:lnTo>
                <a:lnTo>
                  <a:pt x="49435" y="50049"/>
                </a:lnTo>
                <a:lnTo>
                  <a:pt x="50830" y="50049"/>
                </a:lnTo>
                <a:cubicBezTo>
                  <a:pt x="50830" y="50049"/>
                  <a:pt x="50830" y="50049"/>
                  <a:pt x="52225" y="50049"/>
                </a:cubicBezTo>
                <a:lnTo>
                  <a:pt x="53621" y="50049"/>
                </a:lnTo>
                <a:cubicBezTo>
                  <a:pt x="53621" y="50049"/>
                  <a:pt x="53621" y="50049"/>
                  <a:pt x="53621" y="48669"/>
                </a:cubicBezTo>
                <a:cubicBezTo>
                  <a:pt x="55016" y="48669"/>
                  <a:pt x="55016" y="50049"/>
                  <a:pt x="55016" y="50049"/>
                </a:cubicBezTo>
                <a:lnTo>
                  <a:pt x="55016" y="48669"/>
                </a:lnTo>
                <a:cubicBezTo>
                  <a:pt x="56411" y="48669"/>
                  <a:pt x="56411" y="48669"/>
                  <a:pt x="56411" y="48669"/>
                </a:cubicBezTo>
                <a:lnTo>
                  <a:pt x="56411" y="50049"/>
                </a:lnTo>
                <a:lnTo>
                  <a:pt x="57807" y="48669"/>
                </a:lnTo>
                <a:cubicBezTo>
                  <a:pt x="57807" y="48669"/>
                  <a:pt x="57807" y="48669"/>
                  <a:pt x="57807" y="50049"/>
                </a:cubicBezTo>
                <a:cubicBezTo>
                  <a:pt x="57807" y="48669"/>
                  <a:pt x="57807" y="48669"/>
                  <a:pt x="57807" y="48669"/>
                </a:cubicBezTo>
                <a:cubicBezTo>
                  <a:pt x="57807" y="50049"/>
                  <a:pt x="57807" y="50049"/>
                  <a:pt x="57807" y="50049"/>
                </a:cubicBezTo>
                <a:lnTo>
                  <a:pt x="57807" y="51625"/>
                </a:lnTo>
                <a:cubicBezTo>
                  <a:pt x="59202" y="51625"/>
                  <a:pt x="59202" y="51625"/>
                  <a:pt x="59202" y="51625"/>
                </a:cubicBezTo>
                <a:cubicBezTo>
                  <a:pt x="59202" y="51625"/>
                  <a:pt x="59202" y="51625"/>
                  <a:pt x="60598" y="51625"/>
                </a:cubicBezTo>
                <a:cubicBezTo>
                  <a:pt x="60598" y="53004"/>
                  <a:pt x="60598" y="53004"/>
                  <a:pt x="60598" y="53004"/>
                </a:cubicBezTo>
                <a:lnTo>
                  <a:pt x="61993" y="53004"/>
                </a:lnTo>
                <a:lnTo>
                  <a:pt x="63388" y="53004"/>
                </a:lnTo>
                <a:cubicBezTo>
                  <a:pt x="63388" y="51625"/>
                  <a:pt x="63388" y="51625"/>
                  <a:pt x="64784" y="51625"/>
                </a:cubicBezTo>
                <a:lnTo>
                  <a:pt x="64784" y="53004"/>
                </a:lnTo>
                <a:cubicBezTo>
                  <a:pt x="66179" y="53004"/>
                  <a:pt x="66179" y="53004"/>
                  <a:pt x="66179" y="53004"/>
                </a:cubicBezTo>
                <a:lnTo>
                  <a:pt x="67574" y="53004"/>
                </a:lnTo>
                <a:cubicBezTo>
                  <a:pt x="67574" y="53004"/>
                  <a:pt x="67574" y="53004"/>
                  <a:pt x="68970" y="53004"/>
                </a:cubicBezTo>
                <a:cubicBezTo>
                  <a:pt x="70365" y="53004"/>
                  <a:pt x="70365" y="53004"/>
                  <a:pt x="70365" y="53004"/>
                </a:cubicBezTo>
                <a:cubicBezTo>
                  <a:pt x="70365" y="53004"/>
                  <a:pt x="70365" y="53004"/>
                  <a:pt x="71960" y="54384"/>
                </a:cubicBezTo>
                <a:cubicBezTo>
                  <a:pt x="70365" y="54384"/>
                  <a:pt x="70365" y="54384"/>
                  <a:pt x="70365" y="54384"/>
                </a:cubicBezTo>
                <a:cubicBezTo>
                  <a:pt x="70365" y="55763"/>
                  <a:pt x="70365" y="55763"/>
                  <a:pt x="70365" y="55763"/>
                </a:cubicBezTo>
                <a:lnTo>
                  <a:pt x="71960" y="57142"/>
                </a:lnTo>
                <a:lnTo>
                  <a:pt x="71960" y="58522"/>
                </a:lnTo>
                <a:cubicBezTo>
                  <a:pt x="73355" y="58522"/>
                  <a:pt x="71960" y="59901"/>
                  <a:pt x="73355" y="59901"/>
                </a:cubicBezTo>
                <a:cubicBezTo>
                  <a:pt x="73355" y="61280"/>
                  <a:pt x="73355" y="61280"/>
                  <a:pt x="74750" y="62660"/>
                </a:cubicBezTo>
                <a:lnTo>
                  <a:pt x="74750" y="61280"/>
                </a:lnTo>
                <a:lnTo>
                  <a:pt x="74750" y="62660"/>
                </a:lnTo>
                <a:cubicBezTo>
                  <a:pt x="74750" y="62660"/>
                  <a:pt x="74750" y="62660"/>
                  <a:pt x="76146" y="62660"/>
                </a:cubicBezTo>
                <a:lnTo>
                  <a:pt x="76146" y="64039"/>
                </a:lnTo>
                <a:cubicBezTo>
                  <a:pt x="77541" y="64039"/>
                  <a:pt x="77541" y="64039"/>
                  <a:pt x="77541" y="64039"/>
                </a:cubicBezTo>
                <a:cubicBezTo>
                  <a:pt x="78936" y="64039"/>
                  <a:pt x="78936" y="64039"/>
                  <a:pt x="78936" y="64039"/>
                </a:cubicBezTo>
                <a:lnTo>
                  <a:pt x="80332" y="64039"/>
                </a:lnTo>
                <a:cubicBezTo>
                  <a:pt x="80332" y="64039"/>
                  <a:pt x="80332" y="64039"/>
                  <a:pt x="80332" y="65418"/>
                </a:cubicBezTo>
                <a:lnTo>
                  <a:pt x="78936" y="65418"/>
                </a:lnTo>
                <a:cubicBezTo>
                  <a:pt x="78936" y="65418"/>
                  <a:pt x="78936" y="65418"/>
                  <a:pt x="78936" y="66798"/>
                </a:cubicBezTo>
                <a:cubicBezTo>
                  <a:pt x="78936" y="68374"/>
                  <a:pt x="78936" y="68374"/>
                  <a:pt x="77541" y="68374"/>
                </a:cubicBezTo>
                <a:cubicBezTo>
                  <a:pt x="77541" y="68374"/>
                  <a:pt x="77541" y="68374"/>
                  <a:pt x="77541" y="69753"/>
                </a:cubicBezTo>
                <a:lnTo>
                  <a:pt x="76146" y="69753"/>
                </a:lnTo>
                <a:cubicBezTo>
                  <a:pt x="76146" y="71133"/>
                  <a:pt x="74750" y="71133"/>
                  <a:pt x="74750" y="71133"/>
                </a:cubicBezTo>
                <a:cubicBezTo>
                  <a:pt x="74750" y="72512"/>
                  <a:pt x="74750" y="72512"/>
                  <a:pt x="74750" y="72512"/>
                </a:cubicBezTo>
                <a:lnTo>
                  <a:pt x="73355" y="72512"/>
                </a:lnTo>
                <a:lnTo>
                  <a:pt x="73355" y="73891"/>
                </a:lnTo>
                <a:cubicBezTo>
                  <a:pt x="73355" y="73891"/>
                  <a:pt x="73355" y="73891"/>
                  <a:pt x="73355" y="75270"/>
                </a:cubicBezTo>
                <a:cubicBezTo>
                  <a:pt x="74750" y="76650"/>
                  <a:pt x="74750" y="76650"/>
                  <a:pt x="74750" y="76650"/>
                </a:cubicBezTo>
                <a:cubicBezTo>
                  <a:pt x="74750" y="78029"/>
                  <a:pt x="74750" y="78029"/>
                  <a:pt x="74750" y="78029"/>
                </a:cubicBezTo>
                <a:lnTo>
                  <a:pt x="74750" y="79408"/>
                </a:lnTo>
                <a:cubicBezTo>
                  <a:pt x="74750" y="79408"/>
                  <a:pt x="74750" y="79408"/>
                  <a:pt x="73355" y="79408"/>
                </a:cubicBezTo>
                <a:cubicBezTo>
                  <a:pt x="71960" y="80788"/>
                  <a:pt x="71960" y="80788"/>
                  <a:pt x="71960" y="80788"/>
                </a:cubicBezTo>
                <a:lnTo>
                  <a:pt x="71960" y="82167"/>
                </a:lnTo>
                <a:lnTo>
                  <a:pt x="71960" y="83546"/>
                </a:lnTo>
                <a:cubicBezTo>
                  <a:pt x="71960" y="83546"/>
                  <a:pt x="70365" y="83546"/>
                  <a:pt x="70365" y="84926"/>
                </a:cubicBezTo>
                <a:lnTo>
                  <a:pt x="70365" y="86305"/>
                </a:lnTo>
                <a:lnTo>
                  <a:pt x="68970" y="86305"/>
                </a:lnTo>
                <a:cubicBezTo>
                  <a:pt x="68970" y="87684"/>
                  <a:pt x="67574" y="87684"/>
                  <a:pt x="67574" y="89064"/>
                </a:cubicBezTo>
                <a:cubicBezTo>
                  <a:pt x="66179" y="89064"/>
                  <a:pt x="66179" y="89064"/>
                  <a:pt x="66179" y="89064"/>
                </a:cubicBezTo>
                <a:cubicBezTo>
                  <a:pt x="64784" y="89064"/>
                  <a:pt x="64784" y="89064"/>
                  <a:pt x="64784" y="89064"/>
                </a:cubicBezTo>
                <a:lnTo>
                  <a:pt x="63388" y="89064"/>
                </a:lnTo>
                <a:cubicBezTo>
                  <a:pt x="63388" y="90640"/>
                  <a:pt x="63388" y="89064"/>
                  <a:pt x="63388" y="89064"/>
                </a:cubicBezTo>
                <a:cubicBezTo>
                  <a:pt x="63388" y="90640"/>
                  <a:pt x="63388" y="90640"/>
                  <a:pt x="63388" y="90640"/>
                </a:cubicBezTo>
                <a:cubicBezTo>
                  <a:pt x="61993" y="90640"/>
                  <a:pt x="61993" y="89064"/>
                  <a:pt x="61993" y="89064"/>
                </a:cubicBezTo>
                <a:cubicBezTo>
                  <a:pt x="61993" y="87684"/>
                  <a:pt x="61993" y="87684"/>
                  <a:pt x="61993" y="87684"/>
                </a:cubicBezTo>
                <a:cubicBezTo>
                  <a:pt x="61993" y="87684"/>
                  <a:pt x="61993" y="86305"/>
                  <a:pt x="60598" y="86305"/>
                </a:cubicBezTo>
                <a:cubicBezTo>
                  <a:pt x="60598" y="84926"/>
                  <a:pt x="60598" y="84926"/>
                  <a:pt x="60598" y="84926"/>
                </a:cubicBezTo>
                <a:cubicBezTo>
                  <a:pt x="60598" y="84926"/>
                  <a:pt x="60598" y="84926"/>
                  <a:pt x="60598" y="83546"/>
                </a:cubicBezTo>
                <a:cubicBezTo>
                  <a:pt x="60598" y="82167"/>
                  <a:pt x="59202" y="82167"/>
                  <a:pt x="59202" y="82167"/>
                </a:cubicBezTo>
                <a:lnTo>
                  <a:pt x="59202" y="80788"/>
                </a:lnTo>
                <a:cubicBezTo>
                  <a:pt x="59202" y="79408"/>
                  <a:pt x="59202" y="79408"/>
                  <a:pt x="59202" y="79408"/>
                </a:cubicBezTo>
                <a:lnTo>
                  <a:pt x="59202" y="78029"/>
                </a:lnTo>
                <a:cubicBezTo>
                  <a:pt x="59202" y="76650"/>
                  <a:pt x="59202" y="76650"/>
                  <a:pt x="59202" y="76650"/>
                </a:cubicBezTo>
                <a:cubicBezTo>
                  <a:pt x="59202" y="75270"/>
                  <a:pt x="59202" y="75270"/>
                  <a:pt x="59202" y="75270"/>
                </a:cubicBezTo>
                <a:cubicBezTo>
                  <a:pt x="59202" y="75270"/>
                  <a:pt x="59202" y="75270"/>
                  <a:pt x="59202" y="73891"/>
                </a:cubicBezTo>
                <a:lnTo>
                  <a:pt x="59202" y="72512"/>
                </a:lnTo>
                <a:cubicBezTo>
                  <a:pt x="57807" y="72512"/>
                  <a:pt x="57807" y="72512"/>
                  <a:pt x="57807" y="72512"/>
                </a:cubicBezTo>
                <a:cubicBezTo>
                  <a:pt x="57807" y="71133"/>
                  <a:pt x="57807" y="71133"/>
                  <a:pt x="57807" y="71133"/>
                </a:cubicBezTo>
                <a:cubicBezTo>
                  <a:pt x="56411" y="71133"/>
                  <a:pt x="56411" y="71133"/>
                  <a:pt x="56411" y="71133"/>
                </a:cubicBezTo>
                <a:cubicBezTo>
                  <a:pt x="57807" y="71133"/>
                  <a:pt x="57807" y="71133"/>
                  <a:pt x="57807" y="69753"/>
                </a:cubicBezTo>
                <a:lnTo>
                  <a:pt x="57807" y="68374"/>
                </a:lnTo>
                <a:cubicBezTo>
                  <a:pt x="56411" y="68374"/>
                  <a:pt x="57807" y="68374"/>
                  <a:pt x="56411" y="68374"/>
                </a:cubicBezTo>
                <a:cubicBezTo>
                  <a:pt x="56411" y="68374"/>
                  <a:pt x="55016" y="68374"/>
                  <a:pt x="55016" y="66798"/>
                </a:cubicBezTo>
                <a:cubicBezTo>
                  <a:pt x="55016" y="66798"/>
                  <a:pt x="55016" y="66798"/>
                  <a:pt x="53621" y="66798"/>
                </a:cubicBezTo>
                <a:cubicBezTo>
                  <a:pt x="52225" y="66798"/>
                  <a:pt x="52225" y="66798"/>
                  <a:pt x="52225" y="66798"/>
                </a:cubicBezTo>
                <a:lnTo>
                  <a:pt x="50830" y="68374"/>
                </a:lnTo>
                <a:lnTo>
                  <a:pt x="50830" y="66798"/>
                </a:lnTo>
                <a:cubicBezTo>
                  <a:pt x="50830" y="66798"/>
                  <a:pt x="50830" y="66798"/>
                  <a:pt x="50830" y="68374"/>
                </a:cubicBezTo>
                <a:cubicBezTo>
                  <a:pt x="50830" y="68374"/>
                  <a:pt x="50830" y="66798"/>
                  <a:pt x="49435" y="66798"/>
                </a:cubicBezTo>
                <a:cubicBezTo>
                  <a:pt x="49435" y="68374"/>
                  <a:pt x="49435" y="68374"/>
                  <a:pt x="49435" y="68374"/>
                </a:cubicBezTo>
                <a:cubicBezTo>
                  <a:pt x="47840" y="68374"/>
                  <a:pt x="47840" y="68374"/>
                  <a:pt x="47840" y="68374"/>
                </a:cubicBezTo>
                <a:cubicBezTo>
                  <a:pt x="46445" y="66798"/>
                  <a:pt x="46445" y="66798"/>
                  <a:pt x="46445" y="66798"/>
                </a:cubicBezTo>
                <a:cubicBezTo>
                  <a:pt x="45049" y="66798"/>
                  <a:pt x="45049" y="66798"/>
                  <a:pt x="45049" y="66798"/>
                </a:cubicBezTo>
                <a:cubicBezTo>
                  <a:pt x="45049" y="65418"/>
                  <a:pt x="45049" y="65418"/>
                  <a:pt x="45049" y="65418"/>
                </a:cubicBezTo>
                <a:cubicBezTo>
                  <a:pt x="45049" y="65418"/>
                  <a:pt x="43654" y="65418"/>
                  <a:pt x="43654" y="64039"/>
                </a:cubicBezTo>
                <a:cubicBezTo>
                  <a:pt x="43654" y="64039"/>
                  <a:pt x="43654" y="64039"/>
                  <a:pt x="42259" y="64039"/>
                </a:cubicBezTo>
                <a:cubicBezTo>
                  <a:pt x="42259" y="62660"/>
                  <a:pt x="42259" y="62660"/>
                  <a:pt x="42259" y="62660"/>
                </a:cubicBezTo>
                <a:cubicBezTo>
                  <a:pt x="43654" y="62660"/>
                  <a:pt x="43654" y="62660"/>
                  <a:pt x="43654" y="62660"/>
                </a:cubicBezTo>
                <a:cubicBezTo>
                  <a:pt x="42259" y="62660"/>
                  <a:pt x="42259" y="62660"/>
                  <a:pt x="42259" y="62660"/>
                </a:cubicBezTo>
                <a:lnTo>
                  <a:pt x="43654" y="61280"/>
                </a:lnTo>
                <a:lnTo>
                  <a:pt x="43654" y="59901"/>
                </a:lnTo>
                <a:cubicBezTo>
                  <a:pt x="43654" y="59901"/>
                  <a:pt x="43654" y="58522"/>
                  <a:pt x="42259" y="58522"/>
                </a:cubicBezTo>
                <a:cubicBezTo>
                  <a:pt x="43654" y="58522"/>
                  <a:pt x="43654" y="58522"/>
                  <a:pt x="43654" y="58522"/>
                </a:cubicBezTo>
                <a:cubicBezTo>
                  <a:pt x="43654" y="57142"/>
                  <a:pt x="43654" y="57142"/>
                  <a:pt x="43654" y="57142"/>
                </a:cubicBezTo>
                <a:cubicBezTo>
                  <a:pt x="43654" y="55763"/>
                  <a:pt x="43654" y="55763"/>
                  <a:pt x="43654" y="55763"/>
                </a:cubicBezTo>
                <a:lnTo>
                  <a:pt x="45049" y="55763"/>
                </a:lnTo>
                <a:lnTo>
                  <a:pt x="45049" y="54384"/>
                </a:lnTo>
                <a:cubicBezTo>
                  <a:pt x="46445" y="54384"/>
                  <a:pt x="46445" y="54384"/>
                  <a:pt x="46445" y="54384"/>
                </a:cubicBezTo>
                <a:cubicBezTo>
                  <a:pt x="46445" y="53004"/>
                  <a:pt x="46445" y="53004"/>
                  <a:pt x="46445" y="53004"/>
                </a:cubicBezTo>
                <a:close/>
                <a:moveTo>
                  <a:pt x="43654" y="29359"/>
                </a:moveTo>
                <a:lnTo>
                  <a:pt x="43654" y="29359"/>
                </a:lnTo>
                <a:cubicBezTo>
                  <a:pt x="43654" y="29359"/>
                  <a:pt x="43654" y="29359"/>
                  <a:pt x="43654" y="30738"/>
                </a:cubicBezTo>
                <a:cubicBezTo>
                  <a:pt x="42259" y="30738"/>
                  <a:pt x="42259" y="30738"/>
                  <a:pt x="42259" y="30738"/>
                </a:cubicBezTo>
                <a:lnTo>
                  <a:pt x="40863" y="30738"/>
                </a:lnTo>
                <a:lnTo>
                  <a:pt x="39468" y="30738"/>
                </a:lnTo>
                <a:cubicBezTo>
                  <a:pt x="39468" y="29359"/>
                  <a:pt x="40863" y="29359"/>
                  <a:pt x="40863" y="29359"/>
                </a:cubicBezTo>
                <a:cubicBezTo>
                  <a:pt x="39468" y="29359"/>
                  <a:pt x="39468" y="29359"/>
                  <a:pt x="39468" y="29359"/>
                </a:cubicBezTo>
                <a:cubicBezTo>
                  <a:pt x="39468" y="29359"/>
                  <a:pt x="39468" y="29359"/>
                  <a:pt x="40863" y="29359"/>
                </a:cubicBezTo>
                <a:cubicBezTo>
                  <a:pt x="39468" y="29359"/>
                  <a:pt x="39468" y="29359"/>
                  <a:pt x="39468" y="27783"/>
                </a:cubicBezTo>
                <a:cubicBezTo>
                  <a:pt x="39468" y="27783"/>
                  <a:pt x="39468" y="29359"/>
                  <a:pt x="39468" y="27783"/>
                </a:cubicBezTo>
                <a:lnTo>
                  <a:pt x="40863" y="27783"/>
                </a:lnTo>
                <a:cubicBezTo>
                  <a:pt x="40863" y="29359"/>
                  <a:pt x="40863" y="29359"/>
                  <a:pt x="40863" y="29359"/>
                </a:cubicBezTo>
                <a:cubicBezTo>
                  <a:pt x="40863" y="27783"/>
                  <a:pt x="40863" y="27783"/>
                  <a:pt x="40863" y="27783"/>
                </a:cubicBezTo>
                <a:lnTo>
                  <a:pt x="42259" y="27783"/>
                </a:lnTo>
                <a:cubicBezTo>
                  <a:pt x="42259" y="27783"/>
                  <a:pt x="42259" y="27783"/>
                  <a:pt x="43654" y="27783"/>
                </a:cubicBezTo>
                <a:lnTo>
                  <a:pt x="45049" y="27783"/>
                </a:lnTo>
                <a:cubicBezTo>
                  <a:pt x="45049" y="29359"/>
                  <a:pt x="45049" y="29359"/>
                  <a:pt x="45049" y="29359"/>
                </a:cubicBezTo>
                <a:cubicBezTo>
                  <a:pt x="45049" y="29359"/>
                  <a:pt x="45049" y="29359"/>
                  <a:pt x="43654" y="29359"/>
                </a:cubicBezTo>
                <a:close/>
                <a:moveTo>
                  <a:pt x="56411" y="68374"/>
                </a:moveTo>
                <a:lnTo>
                  <a:pt x="56411" y="68374"/>
                </a:lnTo>
                <a:close/>
                <a:moveTo>
                  <a:pt x="76146" y="82167"/>
                </a:moveTo>
                <a:lnTo>
                  <a:pt x="76146" y="82167"/>
                </a:lnTo>
                <a:lnTo>
                  <a:pt x="76146" y="80788"/>
                </a:lnTo>
                <a:cubicBezTo>
                  <a:pt x="76146" y="80788"/>
                  <a:pt x="76146" y="80788"/>
                  <a:pt x="76146" y="79408"/>
                </a:cubicBezTo>
                <a:cubicBezTo>
                  <a:pt x="77541" y="79408"/>
                  <a:pt x="77541" y="79408"/>
                  <a:pt x="77541" y="79408"/>
                </a:cubicBezTo>
                <a:cubicBezTo>
                  <a:pt x="77541" y="78029"/>
                  <a:pt x="77541" y="78029"/>
                  <a:pt x="77541" y="78029"/>
                </a:cubicBezTo>
                <a:cubicBezTo>
                  <a:pt x="77541" y="78029"/>
                  <a:pt x="77541" y="78029"/>
                  <a:pt x="78936" y="78029"/>
                </a:cubicBezTo>
                <a:cubicBezTo>
                  <a:pt x="78936" y="78029"/>
                  <a:pt x="78936" y="78029"/>
                  <a:pt x="78936" y="76650"/>
                </a:cubicBezTo>
                <a:cubicBezTo>
                  <a:pt x="78936" y="76650"/>
                  <a:pt x="78936" y="76650"/>
                  <a:pt x="78936" y="78029"/>
                </a:cubicBezTo>
                <a:cubicBezTo>
                  <a:pt x="80332" y="78029"/>
                  <a:pt x="78936" y="78029"/>
                  <a:pt x="80332" y="78029"/>
                </a:cubicBezTo>
                <a:cubicBezTo>
                  <a:pt x="80332" y="78029"/>
                  <a:pt x="80332" y="78029"/>
                  <a:pt x="80332" y="79408"/>
                </a:cubicBezTo>
                <a:cubicBezTo>
                  <a:pt x="78936" y="79408"/>
                  <a:pt x="78936" y="79408"/>
                  <a:pt x="78936" y="79408"/>
                </a:cubicBezTo>
                <a:lnTo>
                  <a:pt x="78936" y="80788"/>
                </a:lnTo>
                <a:cubicBezTo>
                  <a:pt x="78936" y="80788"/>
                  <a:pt x="78936" y="82167"/>
                  <a:pt x="78936" y="83546"/>
                </a:cubicBezTo>
                <a:cubicBezTo>
                  <a:pt x="78936" y="83546"/>
                  <a:pt x="77541" y="83546"/>
                  <a:pt x="77541" y="84926"/>
                </a:cubicBezTo>
                <a:cubicBezTo>
                  <a:pt x="76146" y="84926"/>
                  <a:pt x="76146" y="84926"/>
                  <a:pt x="76146" y="83546"/>
                </a:cubicBezTo>
                <a:cubicBezTo>
                  <a:pt x="76146" y="83546"/>
                  <a:pt x="76146" y="83546"/>
                  <a:pt x="76146" y="82167"/>
                </a:cubicBezTo>
                <a:close/>
                <a:moveTo>
                  <a:pt x="70365" y="50049"/>
                </a:moveTo>
                <a:lnTo>
                  <a:pt x="70365" y="50049"/>
                </a:lnTo>
                <a:close/>
                <a:moveTo>
                  <a:pt x="66179" y="50049"/>
                </a:moveTo>
                <a:lnTo>
                  <a:pt x="66179" y="50049"/>
                </a:lnTo>
                <a:cubicBezTo>
                  <a:pt x="64784" y="50049"/>
                  <a:pt x="64784" y="50049"/>
                  <a:pt x="64784" y="50049"/>
                </a:cubicBezTo>
                <a:cubicBezTo>
                  <a:pt x="66179" y="50049"/>
                  <a:pt x="66179" y="50049"/>
                  <a:pt x="66179" y="50049"/>
                </a:cubicBezTo>
                <a:close/>
                <a:moveTo>
                  <a:pt x="60598" y="48669"/>
                </a:moveTo>
                <a:lnTo>
                  <a:pt x="60598" y="48669"/>
                </a:lnTo>
                <a:lnTo>
                  <a:pt x="60598" y="50049"/>
                </a:lnTo>
                <a:cubicBezTo>
                  <a:pt x="60598" y="48669"/>
                  <a:pt x="59202" y="48669"/>
                  <a:pt x="59202" y="48669"/>
                </a:cubicBezTo>
                <a:lnTo>
                  <a:pt x="60598" y="48669"/>
                </a:lnTo>
                <a:close/>
                <a:moveTo>
                  <a:pt x="57807" y="47290"/>
                </a:moveTo>
                <a:lnTo>
                  <a:pt x="57807" y="47290"/>
                </a:lnTo>
                <a:cubicBezTo>
                  <a:pt x="56411" y="47290"/>
                  <a:pt x="56411" y="48669"/>
                  <a:pt x="56411" y="48669"/>
                </a:cubicBezTo>
                <a:cubicBezTo>
                  <a:pt x="56411" y="47290"/>
                  <a:pt x="56411" y="47290"/>
                  <a:pt x="56411" y="47290"/>
                </a:cubicBezTo>
                <a:cubicBezTo>
                  <a:pt x="56411" y="47290"/>
                  <a:pt x="56411" y="47290"/>
                  <a:pt x="57807" y="47290"/>
                </a:cubicBezTo>
                <a:close/>
                <a:moveTo>
                  <a:pt x="57807" y="45911"/>
                </a:moveTo>
                <a:lnTo>
                  <a:pt x="57807" y="45911"/>
                </a:lnTo>
                <a:cubicBezTo>
                  <a:pt x="56411" y="45911"/>
                  <a:pt x="56411" y="45911"/>
                  <a:pt x="56411" y="45911"/>
                </a:cubicBezTo>
                <a:lnTo>
                  <a:pt x="57807" y="45911"/>
                </a:lnTo>
                <a:close/>
                <a:moveTo>
                  <a:pt x="40863" y="20886"/>
                </a:moveTo>
                <a:lnTo>
                  <a:pt x="40863" y="20886"/>
                </a:lnTo>
                <a:lnTo>
                  <a:pt x="39468" y="20886"/>
                </a:lnTo>
                <a:cubicBezTo>
                  <a:pt x="39468" y="20886"/>
                  <a:pt x="39468" y="20886"/>
                  <a:pt x="39468" y="19507"/>
                </a:cubicBezTo>
                <a:cubicBezTo>
                  <a:pt x="39468" y="19507"/>
                  <a:pt x="39468" y="19507"/>
                  <a:pt x="40863" y="19507"/>
                </a:cubicBezTo>
                <a:cubicBezTo>
                  <a:pt x="40863" y="19507"/>
                  <a:pt x="39468" y="19507"/>
                  <a:pt x="39468" y="20886"/>
                </a:cubicBezTo>
                <a:cubicBezTo>
                  <a:pt x="40863" y="20886"/>
                  <a:pt x="40863" y="20886"/>
                  <a:pt x="40863" y="20886"/>
                </a:cubicBezTo>
                <a:close/>
                <a:moveTo>
                  <a:pt x="39468" y="19507"/>
                </a:moveTo>
                <a:lnTo>
                  <a:pt x="39468" y="19507"/>
                </a:lnTo>
                <a:close/>
                <a:moveTo>
                  <a:pt x="38073" y="19507"/>
                </a:moveTo>
                <a:lnTo>
                  <a:pt x="38073" y="19507"/>
                </a:lnTo>
                <a:lnTo>
                  <a:pt x="39468" y="19507"/>
                </a:lnTo>
                <a:lnTo>
                  <a:pt x="38073" y="19507"/>
                </a:lnTo>
                <a:close/>
                <a:moveTo>
                  <a:pt x="39468" y="18128"/>
                </a:moveTo>
                <a:lnTo>
                  <a:pt x="39468" y="18128"/>
                </a:lnTo>
                <a:lnTo>
                  <a:pt x="39468" y="16748"/>
                </a:lnTo>
                <a:lnTo>
                  <a:pt x="39468" y="18128"/>
                </a:lnTo>
                <a:close/>
                <a:moveTo>
                  <a:pt x="39468" y="18128"/>
                </a:moveTo>
                <a:lnTo>
                  <a:pt x="39468" y="18128"/>
                </a:lnTo>
                <a:close/>
                <a:moveTo>
                  <a:pt x="39468" y="18128"/>
                </a:moveTo>
                <a:lnTo>
                  <a:pt x="39468" y="18128"/>
                </a:lnTo>
                <a:close/>
                <a:moveTo>
                  <a:pt x="39468" y="18128"/>
                </a:moveTo>
                <a:lnTo>
                  <a:pt x="39468" y="18128"/>
                </a:lnTo>
                <a:close/>
                <a:moveTo>
                  <a:pt x="39468" y="22266"/>
                </a:moveTo>
                <a:lnTo>
                  <a:pt x="39468" y="22266"/>
                </a:lnTo>
                <a:close/>
                <a:moveTo>
                  <a:pt x="30897" y="34876"/>
                </a:moveTo>
                <a:lnTo>
                  <a:pt x="30897" y="34876"/>
                </a:lnTo>
                <a:close/>
                <a:moveTo>
                  <a:pt x="26710" y="47290"/>
                </a:moveTo>
                <a:lnTo>
                  <a:pt x="26710" y="47290"/>
                </a:lnTo>
                <a:cubicBezTo>
                  <a:pt x="26710" y="45911"/>
                  <a:pt x="26710" y="45911"/>
                  <a:pt x="26710" y="45911"/>
                </a:cubicBezTo>
                <a:lnTo>
                  <a:pt x="26710" y="47290"/>
                </a:lnTo>
                <a:lnTo>
                  <a:pt x="26710" y="45911"/>
                </a:lnTo>
                <a:cubicBezTo>
                  <a:pt x="25315" y="45911"/>
                  <a:pt x="25315" y="45911"/>
                  <a:pt x="25315" y="45911"/>
                </a:cubicBezTo>
                <a:lnTo>
                  <a:pt x="23920" y="45911"/>
                </a:lnTo>
                <a:lnTo>
                  <a:pt x="25315" y="45911"/>
                </a:lnTo>
                <a:cubicBezTo>
                  <a:pt x="25315" y="44532"/>
                  <a:pt x="25315" y="44532"/>
                  <a:pt x="25315" y="44532"/>
                </a:cubicBezTo>
                <a:cubicBezTo>
                  <a:pt x="25315" y="44532"/>
                  <a:pt x="25315" y="44532"/>
                  <a:pt x="25315" y="43152"/>
                </a:cubicBezTo>
                <a:lnTo>
                  <a:pt x="26710" y="43152"/>
                </a:lnTo>
                <a:cubicBezTo>
                  <a:pt x="26710" y="44532"/>
                  <a:pt x="25315" y="44532"/>
                  <a:pt x="25315" y="44532"/>
                </a:cubicBezTo>
                <a:cubicBezTo>
                  <a:pt x="25315" y="44532"/>
                  <a:pt x="25315" y="44532"/>
                  <a:pt x="26710" y="44532"/>
                </a:cubicBezTo>
                <a:cubicBezTo>
                  <a:pt x="26710" y="44532"/>
                  <a:pt x="26710" y="45911"/>
                  <a:pt x="26710" y="44532"/>
                </a:cubicBezTo>
                <a:cubicBezTo>
                  <a:pt x="26710" y="44532"/>
                  <a:pt x="26710" y="44532"/>
                  <a:pt x="28106" y="44532"/>
                </a:cubicBezTo>
                <a:cubicBezTo>
                  <a:pt x="26710" y="45911"/>
                  <a:pt x="26710" y="45911"/>
                  <a:pt x="26710" y="45911"/>
                </a:cubicBezTo>
                <a:lnTo>
                  <a:pt x="28106" y="45911"/>
                </a:lnTo>
                <a:cubicBezTo>
                  <a:pt x="28106" y="45911"/>
                  <a:pt x="28106" y="45911"/>
                  <a:pt x="26710" y="45911"/>
                </a:cubicBezTo>
                <a:cubicBezTo>
                  <a:pt x="28106" y="45911"/>
                  <a:pt x="28106" y="45911"/>
                  <a:pt x="28106" y="45911"/>
                </a:cubicBezTo>
                <a:lnTo>
                  <a:pt x="28106" y="47290"/>
                </a:lnTo>
                <a:cubicBezTo>
                  <a:pt x="28106" y="47290"/>
                  <a:pt x="28106" y="47290"/>
                  <a:pt x="26710" y="47290"/>
                </a:cubicBezTo>
                <a:close/>
                <a:moveTo>
                  <a:pt x="26710" y="78029"/>
                </a:moveTo>
                <a:lnTo>
                  <a:pt x="26710" y="78029"/>
                </a:lnTo>
                <a:lnTo>
                  <a:pt x="26710" y="76650"/>
                </a:lnTo>
                <a:lnTo>
                  <a:pt x="26710" y="78029"/>
                </a:lnTo>
                <a:close/>
                <a:moveTo>
                  <a:pt x="26710" y="25024"/>
                </a:moveTo>
                <a:lnTo>
                  <a:pt x="26710" y="25024"/>
                </a:lnTo>
                <a:cubicBezTo>
                  <a:pt x="26710" y="26403"/>
                  <a:pt x="26710" y="26403"/>
                  <a:pt x="26710" y="26403"/>
                </a:cubicBezTo>
                <a:cubicBezTo>
                  <a:pt x="26710" y="26403"/>
                  <a:pt x="26710" y="26403"/>
                  <a:pt x="26710" y="25024"/>
                </a:cubicBezTo>
                <a:close/>
                <a:moveTo>
                  <a:pt x="22524" y="47290"/>
                </a:moveTo>
                <a:lnTo>
                  <a:pt x="22524" y="47290"/>
                </a:lnTo>
                <a:lnTo>
                  <a:pt x="23920" y="47290"/>
                </a:lnTo>
                <a:cubicBezTo>
                  <a:pt x="23920" y="47290"/>
                  <a:pt x="23920" y="47290"/>
                  <a:pt x="22524" y="47290"/>
                </a:cubicBezTo>
                <a:close/>
                <a:moveTo>
                  <a:pt x="19734" y="64039"/>
                </a:moveTo>
                <a:lnTo>
                  <a:pt x="19734" y="64039"/>
                </a:lnTo>
                <a:lnTo>
                  <a:pt x="21129" y="64039"/>
                </a:lnTo>
                <a:cubicBezTo>
                  <a:pt x="21129" y="64039"/>
                  <a:pt x="21129" y="64039"/>
                  <a:pt x="19734" y="64039"/>
                </a:cubicBezTo>
                <a:close/>
                <a:moveTo>
                  <a:pt x="19734" y="71133"/>
                </a:moveTo>
                <a:lnTo>
                  <a:pt x="19734" y="71133"/>
                </a:lnTo>
                <a:lnTo>
                  <a:pt x="21129" y="71133"/>
                </a:lnTo>
                <a:cubicBezTo>
                  <a:pt x="19734" y="71133"/>
                  <a:pt x="21129" y="71133"/>
                  <a:pt x="19734" y="71133"/>
                </a:cubicBezTo>
                <a:close/>
                <a:moveTo>
                  <a:pt x="18338" y="64039"/>
                </a:moveTo>
                <a:lnTo>
                  <a:pt x="18338" y="64039"/>
                </a:lnTo>
                <a:cubicBezTo>
                  <a:pt x="18338" y="64039"/>
                  <a:pt x="18338" y="64039"/>
                  <a:pt x="16943" y="64039"/>
                </a:cubicBezTo>
                <a:cubicBezTo>
                  <a:pt x="16943" y="64039"/>
                  <a:pt x="16943" y="64039"/>
                  <a:pt x="15548" y="64039"/>
                </a:cubicBezTo>
                <a:cubicBezTo>
                  <a:pt x="16943" y="64039"/>
                  <a:pt x="16943" y="64039"/>
                  <a:pt x="16943" y="64039"/>
                </a:cubicBezTo>
                <a:lnTo>
                  <a:pt x="18338" y="64039"/>
                </a:lnTo>
                <a:lnTo>
                  <a:pt x="19734" y="64039"/>
                </a:lnTo>
                <a:cubicBezTo>
                  <a:pt x="18338" y="64039"/>
                  <a:pt x="18338" y="64039"/>
                  <a:pt x="18338" y="64039"/>
                </a:cubicBezTo>
                <a:close/>
                <a:moveTo>
                  <a:pt x="15548" y="54384"/>
                </a:moveTo>
                <a:lnTo>
                  <a:pt x="15548" y="54384"/>
                </a:lnTo>
                <a:close/>
                <a:moveTo>
                  <a:pt x="15548" y="54384"/>
                </a:moveTo>
                <a:lnTo>
                  <a:pt x="15548" y="54384"/>
                </a:lnTo>
                <a:close/>
                <a:moveTo>
                  <a:pt x="15548" y="54384"/>
                </a:moveTo>
                <a:lnTo>
                  <a:pt x="15548" y="54384"/>
                </a:lnTo>
                <a:close/>
                <a:moveTo>
                  <a:pt x="14152" y="64039"/>
                </a:moveTo>
                <a:lnTo>
                  <a:pt x="14152" y="64039"/>
                </a:lnTo>
                <a:cubicBezTo>
                  <a:pt x="14152" y="64039"/>
                  <a:pt x="14152" y="64039"/>
                  <a:pt x="15548" y="64039"/>
                </a:cubicBezTo>
                <a:cubicBezTo>
                  <a:pt x="14152" y="64039"/>
                  <a:pt x="14152" y="64039"/>
                  <a:pt x="14152" y="64039"/>
                </a:cubicBezTo>
                <a:close/>
                <a:moveTo>
                  <a:pt x="95880" y="65418"/>
                </a:moveTo>
                <a:lnTo>
                  <a:pt x="95880" y="65418"/>
                </a:lnTo>
                <a:lnTo>
                  <a:pt x="97275" y="65418"/>
                </a:lnTo>
                <a:lnTo>
                  <a:pt x="97275" y="66798"/>
                </a:lnTo>
                <a:cubicBezTo>
                  <a:pt x="97275" y="66798"/>
                  <a:pt x="97275" y="66798"/>
                  <a:pt x="95880" y="66798"/>
                </a:cubicBezTo>
                <a:lnTo>
                  <a:pt x="95880" y="65418"/>
                </a:lnTo>
                <a:close/>
                <a:moveTo>
                  <a:pt x="57807" y="34876"/>
                </a:moveTo>
                <a:lnTo>
                  <a:pt x="57807" y="34876"/>
                </a:lnTo>
                <a:cubicBezTo>
                  <a:pt x="57807" y="34876"/>
                  <a:pt x="57807" y="34876"/>
                  <a:pt x="57807" y="36256"/>
                </a:cubicBezTo>
                <a:cubicBezTo>
                  <a:pt x="57807" y="36256"/>
                  <a:pt x="57807" y="36256"/>
                  <a:pt x="56411" y="36256"/>
                </a:cubicBezTo>
                <a:cubicBezTo>
                  <a:pt x="56411" y="36256"/>
                  <a:pt x="56411" y="36256"/>
                  <a:pt x="56411" y="34876"/>
                </a:cubicBezTo>
                <a:lnTo>
                  <a:pt x="57807" y="34876"/>
                </a:lnTo>
                <a:close/>
                <a:moveTo>
                  <a:pt x="59202" y="36256"/>
                </a:moveTo>
                <a:lnTo>
                  <a:pt x="59202" y="36256"/>
                </a:lnTo>
                <a:cubicBezTo>
                  <a:pt x="59202" y="37635"/>
                  <a:pt x="59202" y="36256"/>
                  <a:pt x="59202" y="37635"/>
                </a:cubicBezTo>
                <a:lnTo>
                  <a:pt x="57807" y="37635"/>
                </a:lnTo>
                <a:cubicBezTo>
                  <a:pt x="57807" y="36256"/>
                  <a:pt x="57807" y="36256"/>
                  <a:pt x="59202" y="36256"/>
                </a:cubicBezTo>
                <a:close/>
                <a:moveTo>
                  <a:pt x="18338" y="50049"/>
                </a:moveTo>
                <a:lnTo>
                  <a:pt x="18338" y="50049"/>
                </a:lnTo>
                <a:close/>
                <a:moveTo>
                  <a:pt x="18338" y="50049"/>
                </a:moveTo>
                <a:lnTo>
                  <a:pt x="18338" y="50049"/>
                </a:lnTo>
                <a:close/>
                <a:moveTo>
                  <a:pt x="15548" y="53004"/>
                </a:moveTo>
                <a:lnTo>
                  <a:pt x="15548" y="53004"/>
                </a:lnTo>
                <a:close/>
                <a:moveTo>
                  <a:pt x="15548" y="54384"/>
                </a:moveTo>
                <a:lnTo>
                  <a:pt x="15548" y="54384"/>
                </a:lnTo>
                <a:cubicBezTo>
                  <a:pt x="15548" y="53004"/>
                  <a:pt x="15548" y="53004"/>
                  <a:pt x="15548" y="53004"/>
                </a:cubicBezTo>
                <a:cubicBezTo>
                  <a:pt x="15548" y="53004"/>
                  <a:pt x="15548" y="53004"/>
                  <a:pt x="15548" y="54384"/>
                </a:cubicBezTo>
                <a:close/>
                <a:moveTo>
                  <a:pt x="15548" y="53004"/>
                </a:moveTo>
                <a:lnTo>
                  <a:pt x="15548" y="53004"/>
                </a:lnTo>
                <a:close/>
                <a:moveTo>
                  <a:pt x="15548" y="53004"/>
                </a:moveTo>
                <a:lnTo>
                  <a:pt x="15548" y="530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63FDA4-CE8A-394B-B7D3-6BCFDFAC084B}"/>
              </a:ext>
            </a:extLst>
          </p:cNvPr>
          <p:cNvSpPr txBox="1"/>
          <p:nvPr/>
        </p:nvSpPr>
        <p:spPr>
          <a:xfrm>
            <a:off x="288457" y="2545462"/>
            <a:ext cx="171232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Данные о долге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53A23935-2F8A-424E-AFCC-FFFA0422B545}"/>
              </a:ext>
            </a:extLst>
          </p:cNvPr>
          <p:cNvSpPr txBox="1">
            <a:spLocks/>
          </p:cNvSpPr>
          <p:nvPr/>
        </p:nvSpPr>
        <p:spPr>
          <a:xfrm>
            <a:off x="73799" y="2848825"/>
            <a:ext cx="2165423" cy="42919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Загрузка полных данных в систему</a:t>
            </a:r>
            <a:endParaRPr lang="en-US" sz="9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F62F751-A8B1-914A-BC76-B74EE725E32A}"/>
              </a:ext>
            </a:extLst>
          </p:cNvPr>
          <p:cNvSpPr txBox="1"/>
          <p:nvPr/>
        </p:nvSpPr>
        <p:spPr>
          <a:xfrm>
            <a:off x="423908" y="4769587"/>
            <a:ext cx="144142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Подсудность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959D28C6-0EB1-6141-9657-37AAD1236A29}"/>
              </a:ext>
            </a:extLst>
          </p:cNvPr>
          <p:cNvSpPr txBox="1">
            <a:spLocks/>
          </p:cNvSpPr>
          <p:nvPr/>
        </p:nvSpPr>
        <p:spPr>
          <a:xfrm>
            <a:off x="73799" y="5057410"/>
            <a:ext cx="2165423" cy="42919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судебного участка</a:t>
            </a:r>
            <a:endParaRPr lang="en-US" sz="9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80A96A-80C6-944A-B326-667BB058247B}"/>
              </a:ext>
            </a:extLst>
          </p:cNvPr>
          <p:cNvSpPr txBox="1"/>
          <p:nvPr/>
        </p:nvSpPr>
        <p:spPr>
          <a:xfrm>
            <a:off x="2192846" y="4748045"/>
            <a:ext cx="134043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Госпошлина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A7CA1CF4-8DC2-8141-B737-EB49F6858C66}"/>
              </a:ext>
            </a:extLst>
          </p:cNvPr>
          <p:cNvSpPr txBox="1">
            <a:spLocks/>
          </p:cNvSpPr>
          <p:nvPr/>
        </p:nvSpPr>
        <p:spPr>
          <a:xfrm>
            <a:off x="2161508" y="5057410"/>
            <a:ext cx="1434718" cy="27998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Расчет и оплата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Shape 4766">
            <a:extLst>
              <a:ext uri="{FF2B5EF4-FFF2-40B4-BE49-F238E27FC236}">
                <a16:creationId xmlns:a16="http://schemas.microsoft.com/office/drawing/2014/main" id="{1284E50C-722C-9742-8D91-66BC769D9E85}"/>
              </a:ext>
            </a:extLst>
          </p:cNvPr>
          <p:cNvSpPr/>
          <p:nvPr/>
        </p:nvSpPr>
        <p:spPr>
          <a:xfrm>
            <a:off x="2756132" y="4376378"/>
            <a:ext cx="245470" cy="2688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470" y="101538"/>
                </a:moveTo>
                <a:lnTo>
                  <a:pt x="116470" y="101538"/>
                </a:lnTo>
                <a:cubicBezTo>
                  <a:pt x="99764" y="116779"/>
                  <a:pt x="99764" y="116779"/>
                  <a:pt x="99764" y="116779"/>
                </a:cubicBezTo>
                <a:cubicBezTo>
                  <a:pt x="98117" y="118282"/>
                  <a:pt x="96470" y="119785"/>
                  <a:pt x="94823" y="119785"/>
                </a:cubicBezTo>
                <a:cubicBezTo>
                  <a:pt x="93176" y="119785"/>
                  <a:pt x="91529" y="118282"/>
                  <a:pt x="89882" y="116779"/>
                </a:cubicBezTo>
                <a:cubicBezTo>
                  <a:pt x="81647" y="109266"/>
                  <a:pt x="81647" y="109266"/>
                  <a:pt x="81647" y="109266"/>
                </a:cubicBezTo>
                <a:cubicBezTo>
                  <a:pt x="80000" y="107763"/>
                  <a:pt x="80000" y="106261"/>
                  <a:pt x="80000" y="104543"/>
                </a:cubicBezTo>
                <a:cubicBezTo>
                  <a:pt x="80000" y="101538"/>
                  <a:pt x="81647" y="98533"/>
                  <a:pt x="86588" y="98533"/>
                </a:cubicBezTo>
                <a:cubicBezTo>
                  <a:pt x="88235" y="98533"/>
                  <a:pt x="89882" y="100035"/>
                  <a:pt x="89882" y="101538"/>
                </a:cubicBezTo>
                <a:cubicBezTo>
                  <a:pt x="94823" y="104543"/>
                  <a:pt x="94823" y="104543"/>
                  <a:pt x="94823" y="104543"/>
                </a:cubicBezTo>
                <a:cubicBezTo>
                  <a:pt x="108235" y="92522"/>
                  <a:pt x="108235" y="92522"/>
                  <a:pt x="108235" y="92522"/>
                </a:cubicBezTo>
                <a:cubicBezTo>
                  <a:pt x="109882" y="91019"/>
                  <a:pt x="111529" y="91019"/>
                  <a:pt x="113176" y="91019"/>
                </a:cubicBezTo>
                <a:cubicBezTo>
                  <a:pt x="116470" y="91019"/>
                  <a:pt x="119764" y="94025"/>
                  <a:pt x="119764" y="97030"/>
                </a:cubicBezTo>
                <a:cubicBezTo>
                  <a:pt x="119764" y="98533"/>
                  <a:pt x="118117" y="100035"/>
                  <a:pt x="116470" y="101538"/>
                </a:cubicBezTo>
                <a:close/>
                <a:moveTo>
                  <a:pt x="96470" y="94025"/>
                </a:moveTo>
                <a:lnTo>
                  <a:pt x="96470" y="94025"/>
                </a:lnTo>
                <a:cubicBezTo>
                  <a:pt x="94823" y="95527"/>
                  <a:pt x="94823" y="95527"/>
                  <a:pt x="94823" y="95527"/>
                </a:cubicBezTo>
                <a:cubicBezTo>
                  <a:pt x="93176" y="94025"/>
                  <a:pt x="89882" y="92522"/>
                  <a:pt x="86588" y="92522"/>
                </a:cubicBezTo>
                <a:cubicBezTo>
                  <a:pt x="78352" y="92522"/>
                  <a:pt x="73176" y="98533"/>
                  <a:pt x="73176" y="104543"/>
                </a:cubicBezTo>
                <a:cubicBezTo>
                  <a:pt x="73176" y="109266"/>
                  <a:pt x="74823" y="112271"/>
                  <a:pt x="76470" y="113774"/>
                </a:cubicBezTo>
                <a:cubicBezTo>
                  <a:pt x="80000" y="116779"/>
                  <a:pt x="80000" y="116779"/>
                  <a:pt x="80000" y="116779"/>
                </a:cubicBezTo>
                <a:cubicBezTo>
                  <a:pt x="56705" y="116779"/>
                  <a:pt x="56705" y="116779"/>
                  <a:pt x="56705" y="116779"/>
                </a:cubicBezTo>
                <a:cubicBezTo>
                  <a:pt x="6823" y="116779"/>
                  <a:pt x="6823" y="116779"/>
                  <a:pt x="6823" y="116779"/>
                </a:cubicBezTo>
                <a:cubicBezTo>
                  <a:pt x="1647" y="116779"/>
                  <a:pt x="0" y="115277"/>
                  <a:pt x="0" y="110769"/>
                </a:cubicBezTo>
                <a:cubicBezTo>
                  <a:pt x="0" y="6010"/>
                  <a:pt x="0" y="6010"/>
                  <a:pt x="0" y="6010"/>
                </a:cubicBezTo>
                <a:cubicBezTo>
                  <a:pt x="0" y="3005"/>
                  <a:pt x="1647" y="0"/>
                  <a:pt x="6823" y="0"/>
                </a:cubicBezTo>
                <a:cubicBezTo>
                  <a:pt x="21647" y="0"/>
                  <a:pt x="21647" y="0"/>
                  <a:pt x="21647" y="0"/>
                </a:cubicBezTo>
                <a:cubicBezTo>
                  <a:pt x="41647" y="0"/>
                  <a:pt x="41647" y="0"/>
                  <a:pt x="41647" y="0"/>
                </a:cubicBezTo>
                <a:cubicBezTo>
                  <a:pt x="41647" y="22754"/>
                  <a:pt x="41647" y="22754"/>
                  <a:pt x="41647" y="22754"/>
                </a:cubicBezTo>
                <a:cubicBezTo>
                  <a:pt x="41647" y="34776"/>
                  <a:pt x="41647" y="34776"/>
                  <a:pt x="41647" y="34776"/>
                </a:cubicBezTo>
                <a:cubicBezTo>
                  <a:pt x="41647" y="41001"/>
                  <a:pt x="48235" y="47012"/>
                  <a:pt x="55058" y="47012"/>
                </a:cubicBezTo>
                <a:cubicBezTo>
                  <a:pt x="68235" y="47012"/>
                  <a:pt x="68235" y="47012"/>
                  <a:pt x="68235" y="47012"/>
                </a:cubicBezTo>
                <a:cubicBezTo>
                  <a:pt x="96470" y="47012"/>
                  <a:pt x="96470" y="47012"/>
                  <a:pt x="96470" y="47012"/>
                </a:cubicBezTo>
                <a:cubicBezTo>
                  <a:pt x="96470" y="83291"/>
                  <a:pt x="96470" y="83291"/>
                  <a:pt x="96470" y="83291"/>
                </a:cubicBezTo>
                <a:lnTo>
                  <a:pt x="96470" y="94025"/>
                </a:lnTo>
                <a:close/>
                <a:moveTo>
                  <a:pt x="55058" y="41001"/>
                </a:moveTo>
                <a:lnTo>
                  <a:pt x="55058" y="41001"/>
                </a:lnTo>
                <a:cubicBezTo>
                  <a:pt x="51529" y="41001"/>
                  <a:pt x="48235" y="37781"/>
                  <a:pt x="48235" y="34776"/>
                </a:cubicBezTo>
                <a:cubicBezTo>
                  <a:pt x="48235" y="22754"/>
                  <a:pt x="48235" y="22754"/>
                  <a:pt x="48235" y="22754"/>
                </a:cubicBezTo>
                <a:cubicBezTo>
                  <a:pt x="48235" y="0"/>
                  <a:pt x="48235" y="0"/>
                  <a:pt x="48235" y="0"/>
                </a:cubicBezTo>
                <a:cubicBezTo>
                  <a:pt x="96470" y="41001"/>
                  <a:pt x="96470" y="41001"/>
                  <a:pt x="96470" y="41001"/>
                </a:cubicBezTo>
                <a:cubicBezTo>
                  <a:pt x="68235" y="41001"/>
                  <a:pt x="68235" y="41001"/>
                  <a:pt x="68235" y="41001"/>
                </a:cubicBezTo>
                <a:lnTo>
                  <a:pt x="55058" y="41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D62C15-B361-A145-BC83-A958DBA68B48}"/>
              </a:ext>
            </a:extLst>
          </p:cNvPr>
          <p:cNvSpPr txBox="1"/>
          <p:nvPr/>
        </p:nvSpPr>
        <p:spPr>
          <a:xfrm>
            <a:off x="4264418" y="4726256"/>
            <a:ext cx="74251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досье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BD76FF69-08A6-7C48-A07B-2887C16258FE}"/>
              </a:ext>
            </a:extLst>
          </p:cNvPr>
          <p:cNvSpPr txBox="1">
            <a:spLocks/>
          </p:cNvSpPr>
          <p:nvPr/>
        </p:nvSpPr>
        <p:spPr>
          <a:xfrm>
            <a:off x="3934120" y="5035621"/>
            <a:ext cx="1434718" cy="4646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Сканирование и распределение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CB1EFB-2467-EC4F-A098-8ECC7279BD6B}"/>
              </a:ext>
            </a:extLst>
          </p:cNvPr>
          <p:cNvSpPr txBox="1"/>
          <p:nvPr/>
        </p:nvSpPr>
        <p:spPr>
          <a:xfrm>
            <a:off x="5670707" y="2545462"/>
            <a:ext cx="104708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Скорость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4C8BC748-231A-C24F-8B2B-B5FCB052F722}"/>
              </a:ext>
            </a:extLst>
          </p:cNvPr>
          <p:cNvSpPr txBox="1">
            <a:spLocks/>
          </p:cNvSpPr>
          <p:nvPr/>
        </p:nvSpPr>
        <p:spPr>
          <a:xfrm>
            <a:off x="5291468" y="2818639"/>
            <a:ext cx="1822986" cy="83398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Способность ПО и оборудования обработать от 20К документов в моменте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310BA6-067F-5747-8E2C-0E48160D7D5F}"/>
              </a:ext>
            </a:extLst>
          </p:cNvPr>
          <p:cNvSpPr txBox="1"/>
          <p:nvPr/>
        </p:nvSpPr>
        <p:spPr>
          <a:xfrm>
            <a:off x="8863075" y="2539231"/>
            <a:ext cx="130035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Извлечение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232004E6-7D80-9F45-A43D-2D55A73CE4C1}"/>
              </a:ext>
            </a:extLst>
          </p:cNvPr>
          <p:cNvSpPr txBox="1">
            <a:spLocks/>
          </p:cNvSpPr>
          <p:nvPr/>
        </p:nvSpPr>
        <p:spPr>
          <a:xfrm>
            <a:off x="8811698" y="2848596"/>
            <a:ext cx="1434718" cy="6493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Внесение данных из судебных документов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E0C555-23D5-C741-BCD5-4E238F7FCC62}"/>
              </a:ext>
            </a:extLst>
          </p:cNvPr>
          <p:cNvSpPr txBox="1"/>
          <p:nvPr/>
        </p:nvSpPr>
        <p:spPr>
          <a:xfrm>
            <a:off x="8915694" y="4694906"/>
            <a:ext cx="118654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логистика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1B5D5F96-386D-7045-8445-B269B627A032}"/>
              </a:ext>
            </a:extLst>
          </p:cNvPr>
          <p:cNvSpPr txBox="1">
            <a:spLocks/>
          </p:cNvSpPr>
          <p:nvPr/>
        </p:nvSpPr>
        <p:spPr>
          <a:xfrm>
            <a:off x="8807410" y="5004271"/>
            <a:ext cx="1434718" cy="6493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Доставка документов до суда и обратно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A0CCA6-5B83-5946-8CE0-A32C748B8C4D}"/>
              </a:ext>
            </a:extLst>
          </p:cNvPr>
          <p:cNvSpPr txBox="1"/>
          <p:nvPr/>
        </p:nvSpPr>
        <p:spPr>
          <a:xfrm>
            <a:off x="10193954" y="2528798"/>
            <a:ext cx="169309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классификация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CE79A3F9-126E-D747-B630-650D821D6CDD}"/>
              </a:ext>
            </a:extLst>
          </p:cNvPr>
          <p:cNvSpPr txBox="1">
            <a:spLocks/>
          </p:cNvSpPr>
          <p:nvPr/>
        </p:nvSpPr>
        <p:spPr>
          <a:xfrm>
            <a:off x="10338944" y="2838163"/>
            <a:ext cx="1434718" cy="4646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типа документа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3E6C38-0B5F-7B41-AE92-1C8A6685665A}"/>
              </a:ext>
            </a:extLst>
          </p:cNvPr>
          <p:cNvSpPr txBox="1"/>
          <p:nvPr/>
        </p:nvSpPr>
        <p:spPr>
          <a:xfrm>
            <a:off x="10333050" y="4687331"/>
            <a:ext cx="145905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Обжалование</a:t>
            </a:r>
            <a:endParaRPr lang="en-U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2F3A66EF-A089-884C-821C-DFA4095146C3}"/>
              </a:ext>
            </a:extLst>
          </p:cNvPr>
          <p:cNvSpPr txBox="1">
            <a:spLocks/>
          </p:cNvSpPr>
          <p:nvPr/>
        </p:nvSpPr>
        <p:spPr>
          <a:xfrm>
            <a:off x="10361021" y="4996696"/>
            <a:ext cx="1434718" cy="6493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Подготовка жалоб </a:t>
            </a:r>
            <a:r>
              <a:rPr lang="ru-RU" sz="100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и ходатайств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Shape 5130">
            <a:extLst>
              <a:ext uri="{FF2B5EF4-FFF2-40B4-BE49-F238E27FC236}">
                <a16:creationId xmlns:a16="http://schemas.microsoft.com/office/drawing/2014/main" id="{D0054A56-35B6-574C-AA7D-3A4B2EBF4273}"/>
              </a:ext>
            </a:extLst>
          </p:cNvPr>
          <p:cNvSpPr/>
          <p:nvPr/>
        </p:nvSpPr>
        <p:spPr>
          <a:xfrm>
            <a:off x="7721596" y="2240074"/>
            <a:ext cx="274286" cy="245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961" y="0"/>
                </a:moveTo>
                <a:lnTo>
                  <a:pt x="106961" y="0"/>
                </a:lnTo>
                <a:cubicBezTo>
                  <a:pt x="12796" y="0"/>
                  <a:pt x="12796" y="0"/>
                  <a:pt x="12796" y="0"/>
                </a:cubicBezTo>
                <a:cubicBezTo>
                  <a:pt x="4104" y="0"/>
                  <a:pt x="0" y="7027"/>
                  <a:pt x="0" y="14324"/>
                </a:cubicBezTo>
                <a:cubicBezTo>
                  <a:pt x="0" y="93243"/>
                  <a:pt x="0" y="93243"/>
                  <a:pt x="0" y="93243"/>
                </a:cubicBezTo>
                <a:cubicBezTo>
                  <a:pt x="0" y="100810"/>
                  <a:pt x="4104" y="107837"/>
                  <a:pt x="12796" y="107837"/>
                </a:cubicBezTo>
                <a:cubicBezTo>
                  <a:pt x="36458" y="107837"/>
                  <a:pt x="36458" y="107837"/>
                  <a:pt x="36458" y="107837"/>
                </a:cubicBezTo>
                <a:cubicBezTo>
                  <a:pt x="36458" y="93243"/>
                  <a:pt x="36458" y="93243"/>
                  <a:pt x="36458" y="93243"/>
                </a:cubicBezTo>
                <a:cubicBezTo>
                  <a:pt x="10623" y="93243"/>
                  <a:pt x="10623" y="93243"/>
                  <a:pt x="10623" y="93243"/>
                </a:cubicBezTo>
                <a:cubicBezTo>
                  <a:pt x="10623" y="33513"/>
                  <a:pt x="10623" y="33513"/>
                  <a:pt x="10623" y="33513"/>
                </a:cubicBezTo>
                <a:cubicBezTo>
                  <a:pt x="106961" y="33513"/>
                  <a:pt x="106961" y="33513"/>
                  <a:pt x="106961" y="33513"/>
                </a:cubicBezTo>
                <a:cubicBezTo>
                  <a:pt x="106961" y="93243"/>
                  <a:pt x="106961" y="93243"/>
                  <a:pt x="106961" y="93243"/>
                </a:cubicBezTo>
                <a:cubicBezTo>
                  <a:pt x="83299" y="93243"/>
                  <a:pt x="83299" y="93243"/>
                  <a:pt x="83299" y="93243"/>
                </a:cubicBezTo>
                <a:cubicBezTo>
                  <a:pt x="83299" y="107837"/>
                  <a:pt x="83299" y="107837"/>
                  <a:pt x="83299" y="107837"/>
                </a:cubicBezTo>
                <a:cubicBezTo>
                  <a:pt x="106961" y="107837"/>
                  <a:pt x="106961" y="107837"/>
                  <a:pt x="106961" y="107837"/>
                </a:cubicBezTo>
                <a:cubicBezTo>
                  <a:pt x="113480" y="107837"/>
                  <a:pt x="119758" y="100810"/>
                  <a:pt x="119758" y="93243"/>
                </a:cubicBezTo>
                <a:cubicBezTo>
                  <a:pt x="119758" y="14324"/>
                  <a:pt x="119758" y="14324"/>
                  <a:pt x="119758" y="14324"/>
                </a:cubicBezTo>
                <a:cubicBezTo>
                  <a:pt x="119758" y="7027"/>
                  <a:pt x="113480" y="0"/>
                  <a:pt x="106961" y="0"/>
                </a:cubicBezTo>
                <a:close/>
                <a:moveTo>
                  <a:pt x="14969" y="21621"/>
                </a:moveTo>
                <a:lnTo>
                  <a:pt x="14969" y="21621"/>
                </a:lnTo>
                <a:cubicBezTo>
                  <a:pt x="12796" y="21621"/>
                  <a:pt x="10623" y="19189"/>
                  <a:pt x="10623" y="16756"/>
                </a:cubicBezTo>
                <a:cubicBezTo>
                  <a:pt x="10623" y="14324"/>
                  <a:pt x="12796" y="12162"/>
                  <a:pt x="14969" y="12162"/>
                </a:cubicBezTo>
                <a:cubicBezTo>
                  <a:pt x="17142" y="12162"/>
                  <a:pt x="19074" y="14324"/>
                  <a:pt x="19074" y="16756"/>
                </a:cubicBezTo>
                <a:cubicBezTo>
                  <a:pt x="19074" y="19189"/>
                  <a:pt x="17142" y="21621"/>
                  <a:pt x="14969" y="21621"/>
                </a:cubicBezTo>
                <a:close/>
                <a:moveTo>
                  <a:pt x="28008" y="21621"/>
                </a:moveTo>
                <a:lnTo>
                  <a:pt x="28008" y="21621"/>
                </a:lnTo>
                <a:cubicBezTo>
                  <a:pt x="25835" y="21621"/>
                  <a:pt x="23420" y="19189"/>
                  <a:pt x="23420" y="16756"/>
                </a:cubicBezTo>
                <a:cubicBezTo>
                  <a:pt x="23420" y="14324"/>
                  <a:pt x="25835" y="12162"/>
                  <a:pt x="28008" y="12162"/>
                </a:cubicBezTo>
                <a:cubicBezTo>
                  <a:pt x="29939" y="12162"/>
                  <a:pt x="31871" y="14324"/>
                  <a:pt x="31871" y="16756"/>
                </a:cubicBezTo>
                <a:cubicBezTo>
                  <a:pt x="31871" y="19189"/>
                  <a:pt x="29939" y="21621"/>
                  <a:pt x="28008" y="21621"/>
                </a:cubicBezTo>
                <a:close/>
                <a:moveTo>
                  <a:pt x="106961" y="21621"/>
                </a:moveTo>
                <a:lnTo>
                  <a:pt x="106961" y="21621"/>
                </a:lnTo>
                <a:cubicBezTo>
                  <a:pt x="36458" y="21621"/>
                  <a:pt x="36458" y="21621"/>
                  <a:pt x="36458" y="21621"/>
                </a:cubicBezTo>
                <a:cubicBezTo>
                  <a:pt x="36458" y="14324"/>
                  <a:pt x="36458" y="14324"/>
                  <a:pt x="36458" y="14324"/>
                </a:cubicBezTo>
                <a:cubicBezTo>
                  <a:pt x="106961" y="14324"/>
                  <a:pt x="106961" y="14324"/>
                  <a:pt x="106961" y="14324"/>
                </a:cubicBezTo>
                <a:lnTo>
                  <a:pt x="106961" y="21621"/>
                </a:lnTo>
                <a:close/>
                <a:moveTo>
                  <a:pt x="59879" y="47837"/>
                </a:moveTo>
                <a:lnTo>
                  <a:pt x="59879" y="47837"/>
                </a:lnTo>
                <a:cubicBezTo>
                  <a:pt x="29939" y="81351"/>
                  <a:pt x="29939" y="81351"/>
                  <a:pt x="29939" y="81351"/>
                </a:cubicBezTo>
                <a:cubicBezTo>
                  <a:pt x="49255" y="81351"/>
                  <a:pt x="49255" y="81351"/>
                  <a:pt x="49255" y="81351"/>
                </a:cubicBezTo>
                <a:cubicBezTo>
                  <a:pt x="49255" y="119729"/>
                  <a:pt x="49255" y="119729"/>
                  <a:pt x="49255" y="119729"/>
                </a:cubicBezTo>
                <a:cubicBezTo>
                  <a:pt x="70503" y="119729"/>
                  <a:pt x="70503" y="119729"/>
                  <a:pt x="70503" y="119729"/>
                </a:cubicBezTo>
                <a:cubicBezTo>
                  <a:pt x="70503" y="81351"/>
                  <a:pt x="70503" y="81351"/>
                  <a:pt x="70503" y="81351"/>
                </a:cubicBezTo>
                <a:cubicBezTo>
                  <a:pt x="87645" y="81351"/>
                  <a:pt x="87645" y="81351"/>
                  <a:pt x="87645" y="81351"/>
                </a:cubicBezTo>
                <a:lnTo>
                  <a:pt x="59879" y="478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678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C6438C-444F-FB4A-8C97-C444E5F0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элементы фирменного стиля и оформления ПФВ" id="{AFCF4582-34D8-9B49-9627-DA0D3B26DF62}" vid="{A3DBB9B6-7A78-D449-99D0-A7895D3D7A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213</Words>
  <Application>Microsoft Macintosh PowerPoint</Application>
  <PresentationFormat>Широкоэкранный</PresentationFormat>
  <Paragraphs>48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Bebas Neue Cyrillic</vt:lpstr>
      <vt:lpstr>Calibri</vt:lpstr>
      <vt:lpstr>Calibri Light</vt:lpstr>
      <vt:lpstr>Lato</vt:lpstr>
      <vt:lpstr>Montserrat Light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Sergey Baryshev</cp:lastModifiedBy>
  <cp:revision>83</cp:revision>
  <dcterms:created xsi:type="dcterms:W3CDTF">2019-10-12T13:48:57Z</dcterms:created>
  <dcterms:modified xsi:type="dcterms:W3CDTF">2021-05-27T21:27:25Z</dcterms:modified>
</cp:coreProperties>
</file>